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4" r:id="rId1"/>
    <p:sldMasterId id="2147483712" r:id="rId2"/>
  </p:sldMasterIdLst>
  <p:notesMasterIdLst>
    <p:notesMasterId r:id="rId29"/>
  </p:notesMasterIdLst>
  <p:handoutMasterIdLst>
    <p:handoutMasterId r:id="rId30"/>
  </p:handoutMasterIdLst>
  <p:sldIdLst>
    <p:sldId id="605" r:id="rId3"/>
    <p:sldId id="4083" r:id="rId4"/>
    <p:sldId id="4062" r:id="rId5"/>
    <p:sldId id="4070" r:id="rId6"/>
    <p:sldId id="289" r:id="rId7"/>
    <p:sldId id="279" r:id="rId8"/>
    <p:sldId id="4082" r:id="rId9"/>
    <p:sldId id="280" r:id="rId10"/>
    <p:sldId id="284" r:id="rId11"/>
    <p:sldId id="285" r:id="rId12"/>
    <p:sldId id="287" r:id="rId13"/>
    <p:sldId id="4086" r:id="rId14"/>
    <p:sldId id="4087" r:id="rId15"/>
    <p:sldId id="4084" r:id="rId16"/>
    <p:sldId id="276" r:id="rId17"/>
    <p:sldId id="4071" r:id="rId18"/>
    <p:sldId id="4072" r:id="rId19"/>
    <p:sldId id="4088" r:id="rId20"/>
    <p:sldId id="270" r:id="rId21"/>
    <p:sldId id="4073" r:id="rId22"/>
    <p:sldId id="4074" r:id="rId23"/>
    <p:sldId id="4075" r:id="rId24"/>
    <p:sldId id="4012" r:id="rId25"/>
    <p:sldId id="4079" r:id="rId26"/>
    <p:sldId id="4081" r:id="rId27"/>
    <p:sldId id="4085" r:id="rId2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00000"/>
    <a:srgbClr val="003466"/>
    <a:srgbClr val="4A5988"/>
    <a:srgbClr val="5A649C"/>
    <a:srgbClr val="1B3761"/>
    <a:srgbClr val="DE4934"/>
    <a:srgbClr val="E46D9F"/>
    <a:srgbClr val="5578AA"/>
    <a:srgbClr val="5CA6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19D853-C494-432C-9DA3-436ACE5E4CB9}" v="32" dt="2024-02-26T11:17:01.3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20" autoAdjust="0"/>
    <p:restoredTop sz="88256" autoAdjust="0"/>
  </p:normalViewPr>
  <p:slideViewPr>
    <p:cSldViewPr snapToGrid="0">
      <p:cViewPr varScale="1">
        <p:scale>
          <a:sx n="73" d="100"/>
          <a:sy n="73" d="100"/>
        </p:scale>
        <p:origin x="211" y="53"/>
      </p:cViewPr>
      <p:guideLst/>
    </p:cSldViewPr>
  </p:slideViewPr>
  <p:notesTextViewPr>
    <p:cViewPr>
      <p:scale>
        <a:sx n="3" d="2"/>
        <a:sy n="3" d="2"/>
      </p:scale>
      <p:origin x="0" y="0"/>
    </p:cViewPr>
  </p:notesText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ulia Timmich" userId="45b102d3-f970-4fec-8db2-e2db083dac4e" providerId="ADAL" clId="{9319D853-C494-432C-9DA3-436ACE5E4CB9}"/>
    <pc:docChg chg="undo custSel modSld">
      <pc:chgData name="Giulia Timmich" userId="45b102d3-f970-4fec-8db2-e2db083dac4e" providerId="ADAL" clId="{9319D853-C494-432C-9DA3-436ACE5E4CB9}" dt="2024-02-26T11:02:06.966" v="237" actId="1037"/>
      <pc:docMkLst>
        <pc:docMk/>
      </pc:docMkLst>
      <pc:sldChg chg="modSp mod">
        <pc:chgData name="Giulia Timmich" userId="45b102d3-f970-4fec-8db2-e2db083dac4e" providerId="ADAL" clId="{9319D853-C494-432C-9DA3-436ACE5E4CB9}" dt="2024-02-26T10:57:27.790" v="154" actId="1076"/>
        <pc:sldMkLst>
          <pc:docMk/>
          <pc:sldMk cId="0" sldId="270"/>
        </pc:sldMkLst>
        <pc:spChg chg="mod">
          <ac:chgData name="Giulia Timmich" userId="45b102d3-f970-4fec-8db2-e2db083dac4e" providerId="ADAL" clId="{9319D853-C494-432C-9DA3-436ACE5E4CB9}" dt="2024-02-26T10:57:27.790" v="154" actId="1076"/>
          <ac:spMkLst>
            <pc:docMk/>
            <pc:sldMk cId="0" sldId="270"/>
            <ac:spMk id="661" creationId="{00000000-0000-0000-0000-000000000000}"/>
          </ac:spMkLst>
        </pc:spChg>
        <pc:spChg chg="mod">
          <ac:chgData name="Giulia Timmich" userId="45b102d3-f970-4fec-8db2-e2db083dac4e" providerId="ADAL" clId="{9319D853-C494-432C-9DA3-436ACE5E4CB9}" dt="2024-02-26T10:57:14.135" v="137" actId="1076"/>
          <ac:spMkLst>
            <pc:docMk/>
            <pc:sldMk cId="0" sldId="270"/>
            <ac:spMk id="663" creationId="{00000000-0000-0000-0000-000000000000}"/>
          </ac:spMkLst>
        </pc:spChg>
        <pc:picChg chg="mod">
          <ac:chgData name="Giulia Timmich" userId="45b102d3-f970-4fec-8db2-e2db083dac4e" providerId="ADAL" clId="{9319D853-C494-432C-9DA3-436ACE5E4CB9}" dt="2024-02-26T10:57:24.039" v="153" actId="1036"/>
          <ac:picMkLst>
            <pc:docMk/>
            <pc:sldMk cId="0" sldId="270"/>
            <ac:picMk id="3" creationId="{463A0CD8-64DB-489D-8BC0-1296DB44FBEC}"/>
          </ac:picMkLst>
        </pc:picChg>
        <pc:picChg chg="mod">
          <ac:chgData name="Giulia Timmich" userId="45b102d3-f970-4fec-8db2-e2db083dac4e" providerId="ADAL" clId="{9319D853-C494-432C-9DA3-436ACE5E4CB9}" dt="2024-02-26T10:57:24.039" v="153" actId="1036"/>
          <ac:picMkLst>
            <pc:docMk/>
            <pc:sldMk cId="0" sldId="270"/>
            <ac:picMk id="666" creationId="{00000000-0000-0000-0000-000000000000}"/>
          </ac:picMkLst>
        </pc:picChg>
        <pc:picChg chg="mod">
          <ac:chgData name="Giulia Timmich" userId="45b102d3-f970-4fec-8db2-e2db083dac4e" providerId="ADAL" clId="{9319D853-C494-432C-9DA3-436ACE5E4CB9}" dt="2024-02-26T10:57:24.039" v="153" actId="1036"/>
          <ac:picMkLst>
            <pc:docMk/>
            <pc:sldMk cId="0" sldId="270"/>
            <ac:picMk id="667" creationId="{00000000-0000-0000-0000-000000000000}"/>
          </ac:picMkLst>
        </pc:picChg>
        <pc:picChg chg="mod">
          <ac:chgData name="Giulia Timmich" userId="45b102d3-f970-4fec-8db2-e2db083dac4e" providerId="ADAL" clId="{9319D853-C494-432C-9DA3-436ACE5E4CB9}" dt="2024-02-26T10:57:24.039" v="153" actId="1036"/>
          <ac:picMkLst>
            <pc:docMk/>
            <pc:sldMk cId="0" sldId="270"/>
            <ac:picMk id="668" creationId="{00000000-0000-0000-0000-000000000000}"/>
          </ac:picMkLst>
        </pc:picChg>
        <pc:picChg chg="mod">
          <ac:chgData name="Giulia Timmich" userId="45b102d3-f970-4fec-8db2-e2db083dac4e" providerId="ADAL" clId="{9319D853-C494-432C-9DA3-436ACE5E4CB9}" dt="2024-02-26T10:57:24.039" v="153" actId="1036"/>
          <ac:picMkLst>
            <pc:docMk/>
            <pc:sldMk cId="0" sldId="270"/>
            <ac:picMk id="669" creationId="{00000000-0000-0000-0000-000000000000}"/>
          </ac:picMkLst>
        </pc:picChg>
      </pc:sldChg>
      <pc:sldChg chg="addSp modSp mod modClrScheme chgLayout">
        <pc:chgData name="Giulia Timmich" userId="45b102d3-f970-4fec-8db2-e2db083dac4e" providerId="ADAL" clId="{9319D853-C494-432C-9DA3-436ACE5E4CB9}" dt="2024-02-26T10:57:41.998" v="156"/>
        <pc:sldMkLst>
          <pc:docMk/>
          <pc:sldMk cId="3601496216" sldId="276"/>
        </pc:sldMkLst>
        <pc:spChg chg="mod">
          <ac:chgData name="Giulia Timmich" userId="45b102d3-f970-4fec-8db2-e2db083dac4e" providerId="ADAL" clId="{9319D853-C494-432C-9DA3-436ACE5E4CB9}" dt="2024-02-26T10:54:08.130" v="104" actId="1076"/>
          <ac:spMkLst>
            <pc:docMk/>
            <pc:sldMk cId="3601496216" sldId="276"/>
            <ac:spMk id="12" creationId="{1E6D7D31-ADAB-4A23-86A8-BF1728995BA6}"/>
          </ac:spMkLst>
        </pc:spChg>
        <pc:spChg chg="add mod">
          <ac:chgData name="Giulia Timmich" userId="45b102d3-f970-4fec-8db2-e2db083dac4e" providerId="ADAL" clId="{9319D853-C494-432C-9DA3-436ACE5E4CB9}" dt="2024-02-26T10:57:41.998" v="156"/>
          <ac:spMkLst>
            <pc:docMk/>
            <pc:sldMk cId="3601496216" sldId="276"/>
            <ac:spMk id="17" creationId="{160C112B-4A15-F887-11C7-F019206DEF78}"/>
          </ac:spMkLst>
        </pc:spChg>
      </pc:sldChg>
      <pc:sldChg chg="modSp mod">
        <pc:chgData name="Giulia Timmich" userId="45b102d3-f970-4fec-8db2-e2db083dac4e" providerId="ADAL" clId="{9319D853-C494-432C-9DA3-436ACE5E4CB9}" dt="2024-02-26T10:50:51.125" v="43" actId="1076"/>
        <pc:sldMkLst>
          <pc:docMk/>
          <pc:sldMk cId="3849656090" sldId="279"/>
        </pc:sldMkLst>
        <pc:spChg chg="mod">
          <ac:chgData name="Giulia Timmich" userId="45b102d3-f970-4fec-8db2-e2db083dac4e" providerId="ADAL" clId="{9319D853-C494-432C-9DA3-436ACE5E4CB9}" dt="2024-02-26T10:50:24.990" v="39" actId="207"/>
          <ac:spMkLst>
            <pc:docMk/>
            <pc:sldMk cId="3849656090" sldId="279"/>
            <ac:spMk id="7" creationId="{BEFDA8F2-6793-4AF5-9158-8E19F63819FD}"/>
          </ac:spMkLst>
        </pc:spChg>
        <pc:graphicFrameChg chg="mod">
          <ac:chgData name="Giulia Timmich" userId="45b102d3-f970-4fec-8db2-e2db083dac4e" providerId="ADAL" clId="{9319D853-C494-432C-9DA3-436ACE5E4CB9}" dt="2024-02-26T10:50:51.125" v="43" actId="1076"/>
          <ac:graphicFrameMkLst>
            <pc:docMk/>
            <pc:sldMk cId="3849656090" sldId="279"/>
            <ac:graphicFrameMk id="10" creationId="{CBCC735F-8BC0-4DBA-83E4-E7D073E79711}"/>
          </ac:graphicFrameMkLst>
        </pc:graphicFrameChg>
      </pc:sldChg>
      <pc:sldChg chg="modSp mod">
        <pc:chgData name="Giulia Timmich" userId="45b102d3-f970-4fec-8db2-e2db083dac4e" providerId="ADAL" clId="{9319D853-C494-432C-9DA3-436ACE5E4CB9}" dt="2024-02-26T10:57:41.998" v="156"/>
        <pc:sldMkLst>
          <pc:docMk/>
          <pc:sldMk cId="3427401092" sldId="280"/>
        </pc:sldMkLst>
        <pc:spChg chg="mod">
          <ac:chgData name="Giulia Timmich" userId="45b102d3-f970-4fec-8db2-e2db083dac4e" providerId="ADAL" clId="{9319D853-C494-432C-9DA3-436ACE5E4CB9}" dt="2024-02-26T10:51:20.283" v="49" actId="1076"/>
          <ac:spMkLst>
            <pc:docMk/>
            <pc:sldMk cId="3427401092" sldId="280"/>
            <ac:spMk id="3" creationId="{7FBB5E95-E3D8-4F6D-854F-42CB63C8E490}"/>
          </ac:spMkLst>
        </pc:spChg>
        <pc:picChg chg="mod">
          <ac:chgData name="Giulia Timmich" userId="45b102d3-f970-4fec-8db2-e2db083dac4e" providerId="ADAL" clId="{9319D853-C494-432C-9DA3-436ACE5E4CB9}" dt="2024-02-26T10:57:41.998" v="156"/>
          <ac:picMkLst>
            <pc:docMk/>
            <pc:sldMk cId="3427401092" sldId="280"/>
            <ac:picMk id="10" creationId="{B3EBD944-5DA1-4F27-B8A9-D94E483E505C}"/>
          </ac:picMkLst>
        </pc:picChg>
      </pc:sldChg>
      <pc:sldChg chg="modSp mod">
        <pc:chgData name="Giulia Timmich" userId="45b102d3-f970-4fec-8db2-e2db083dac4e" providerId="ADAL" clId="{9319D853-C494-432C-9DA3-436ACE5E4CB9}" dt="2024-02-26T10:51:43.454" v="53" actId="1076"/>
        <pc:sldMkLst>
          <pc:docMk/>
          <pc:sldMk cId="2356686433" sldId="281"/>
        </pc:sldMkLst>
        <pc:spChg chg="mod">
          <ac:chgData name="Giulia Timmich" userId="45b102d3-f970-4fec-8db2-e2db083dac4e" providerId="ADAL" clId="{9319D853-C494-432C-9DA3-436ACE5E4CB9}" dt="2024-02-26T10:51:34.783" v="51" actId="1076"/>
          <ac:spMkLst>
            <pc:docMk/>
            <pc:sldMk cId="2356686433" sldId="281"/>
            <ac:spMk id="4" creationId="{D1596A25-239F-4263-80E4-5125ABFA4C3B}"/>
          </ac:spMkLst>
        </pc:spChg>
        <pc:picChg chg="mod">
          <ac:chgData name="Giulia Timmich" userId="45b102d3-f970-4fec-8db2-e2db083dac4e" providerId="ADAL" clId="{9319D853-C494-432C-9DA3-436ACE5E4CB9}" dt="2024-02-26T10:51:43.454" v="53" actId="1076"/>
          <ac:picMkLst>
            <pc:docMk/>
            <pc:sldMk cId="2356686433" sldId="281"/>
            <ac:picMk id="8" creationId="{C1D32C82-F164-45AC-BC89-5758A972AD31}"/>
          </ac:picMkLst>
        </pc:picChg>
      </pc:sldChg>
      <pc:sldChg chg="modSp mod">
        <pc:chgData name="Giulia Timmich" userId="45b102d3-f970-4fec-8db2-e2db083dac4e" providerId="ADAL" clId="{9319D853-C494-432C-9DA3-436ACE5E4CB9}" dt="2024-02-26T10:52:04.836" v="58" actId="1076"/>
        <pc:sldMkLst>
          <pc:docMk/>
          <pc:sldMk cId="1357501125" sldId="282"/>
        </pc:sldMkLst>
        <pc:spChg chg="mod">
          <ac:chgData name="Giulia Timmich" userId="45b102d3-f970-4fec-8db2-e2db083dac4e" providerId="ADAL" clId="{9319D853-C494-432C-9DA3-436ACE5E4CB9}" dt="2024-02-26T10:51:55.263" v="55" actId="1076"/>
          <ac:spMkLst>
            <pc:docMk/>
            <pc:sldMk cId="1357501125" sldId="282"/>
            <ac:spMk id="4" creationId="{D1596A25-239F-4263-80E4-5125ABFA4C3B}"/>
          </ac:spMkLst>
        </pc:spChg>
        <pc:spChg chg="mod">
          <ac:chgData name="Giulia Timmich" userId="45b102d3-f970-4fec-8db2-e2db083dac4e" providerId="ADAL" clId="{9319D853-C494-432C-9DA3-436ACE5E4CB9}" dt="2024-02-26T10:52:04.836" v="58" actId="1076"/>
          <ac:spMkLst>
            <pc:docMk/>
            <pc:sldMk cId="1357501125" sldId="282"/>
            <ac:spMk id="7" creationId="{E5F91CEA-C4B0-470E-A10C-37EFC7D6767A}"/>
          </ac:spMkLst>
        </pc:spChg>
        <pc:picChg chg="mod">
          <ac:chgData name="Giulia Timmich" userId="45b102d3-f970-4fec-8db2-e2db083dac4e" providerId="ADAL" clId="{9319D853-C494-432C-9DA3-436ACE5E4CB9}" dt="2024-02-26T10:52:00.368" v="57" actId="14100"/>
          <ac:picMkLst>
            <pc:docMk/>
            <pc:sldMk cId="1357501125" sldId="282"/>
            <ac:picMk id="2" creationId="{13406804-F37B-4AF2-ABD2-93AE143D8BDD}"/>
          </ac:picMkLst>
        </pc:picChg>
      </pc:sldChg>
      <pc:sldChg chg="modSp mod">
        <pc:chgData name="Giulia Timmich" userId="45b102d3-f970-4fec-8db2-e2db083dac4e" providerId="ADAL" clId="{9319D853-C494-432C-9DA3-436ACE5E4CB9}" dt="2024-02-26T10:52:28.027" v="64" actId="1076"/>
        <pc:sldMkLst>
          <pc:docMk/>
          <pc:sldMk cId="2454454273" sldId="284"/>
        </pc:sldMkLst>
        <pc:spChg chg="mod">
          <ac:chgData name="Giulia Timmich" userId="45b102d3-f970-4fec-8db2-e2db083dac4e" providerId="ADAL" clId="{9319D853-C494-432C-9DA3-436ACE5E4CB9}" dt="2024-02-26T10:52:25" v="63" actId="1076"/>
          <ac:spMkLst>
            <pc:docMk/>
            <pc:sldMk cId="2454454273" sldId="284"/>
            <ac:spMk id="2" creationId="{397A97C3-C0B5-45C5-821C-21D815834AEE}"/>
          </ac:spMkLst>
        </pc:spChg>
        <pc:spChg chg="mod">
          <ac:chgData name="Giulia Timmich" userId="45b102d3-f970-4fec-8db2-e2db083dac4e" providerId="ADAL" clId="{9319D853-C494-432C-9DA3-436ACE5E4CB9}" dt="2024-02-26T10:52:16.440" v="60" actId="1076"/>
          <ac:spMkLst>
            <pc:docMk/>
            <pc:sldMk cId="2454454273" sldId="284"/>
            <ac:spMk id="4" creationId="{56E44B04-6555-4BB4-9A5B-62A5C542992A}"/>
          </ac:spMkLst>
        </pc:spChg>
        <pc:picChg chg="mod">
          <ac:chgData name="Giulia Timmich" userId="45b102d3-f970-4fec-8db2-e2db083dac4e" providerId="ADAL" clId="{9319D853-C494-432C-9DA3-436ACE5E4CB9}" dt="2024-02-26T10:52:28.027" v="64" actId="1076"/>
          <ac:picMkLst>
            <pc:docMk/>
            <pc:sldMk cId="2454454273" sldId="284"/>
            <ac:picMk id="11" creationId="{D7D82EC2-BFDF-4A47-BB96-FB4F799BF452}"/>
          </ac:picMkLst>
        </pc:picChg>
      </pc:sldChg>
      <pc:sldChg chg="modSp mod">
        <pc:chgData name="Giulia Timmich" userId="45b102d3-f970-4fec-8db2-e2db083dac4e" providerId="ADAL" clId="{9319D853-C494-432C-9DA3-436ACE5E4CB9}" dt="2024-02-26T10:57:41.998" v="156"/>
        <pc:sldMkLst>
          <pc:docMk/>
          <pc:sldMk cId="2224755301" sldId="285"/>
        </pc:sldMkLst>
        <pc:spChg chg="mod">
          <ac:chgData name="Giulia Timmich" userId="45b102d3-f970-4fec-8db2-e2db083dac4e" providerId="ADAL" clId="{9319D853-C494-432C-9DA3-436ACE5E4CB9}" dt="2024-02-26T10:52:41.492" v="67" actId="1076"/>
          <ac:spMkLst>
            <pc:docMk/>
            <pc:sldMk cId="2224755301" sldId="285"/>
            <ac:spMk id="4" creationId="{56174AE8-19FB-4C72-ADF6-C463C28A9A43}"/>
          </ac:spMkLst>
        </pc:spChg>
        <pc:spChg chg="mod">
          <ac:chgData name="Giulia Timmich" userId="45b102d3-f970-4fec-8db2-e2db083dac4e" providerId="ADAL" clId="{9319D853-C494-432C-9DA3-436ACE5E4CB9}" dt="2024-02-26T10:57:41.998" v="156"/>
          <ac:spMkLst>
            <pc:docMk/>
            <pc:sldMk cId="2224755301" sldId="285"/>
            <ac:spMk id="7" creationId="{F5963812-E488-485C-B00C-E367973618CE}"/>
          </ac:spMkLst>
        </pc:spChg>
        <pc:picChg chg="mod">
          <ac:chgData name="Giulia Timmich" userId="45b102d3-f970-4fec-8db2-e2db083dac4e" providerId="ADAL" clId="{9319D853-C494-432C-9DA3-436ACE5E4CB9}" dt="2024-02-26T10:52:47.230" v="69" actId="1076"/>
          <ac:picMkLst>
            <pc:docMk/>
            <pc:sldMk cId="2224755301" sldId="285"/>
            <ac:picMk id="9" creationId="{2ECE373A-52AD-4FF7-BE82-577E7FA85420}"/>
          </ac:picMkLst>
        </pc:picChg>
      </pc:sldChg>
      <pc:sldChg chg="modSp mod">
        <pc:chgData name="Giulia Timmich" userId="45b102d3-f970-4fec-8db2-e2db083dac4e" providerId="ADAL" clId="{9319D853-C494-432C-9DA3-436ACE5E4CB9}" dt="2024-02-26T10:53:13.236" v="73" actId="1076"/>
        <pc:sldMkLst>
          <pc:docMk/>
          <pc:sldMk cId="2174340603" sldId="287"/>
        </pc:sldMkLst>
        <pc:spChg chg="mod">
          <ac:chgData name="Giulia Timmich" userId="45b102d3-f970-4fec-8db2-e2db083dac4e" providerId="ADAL" clId="{9319D853-C494-432C-9DA3-436ACE5E4CB9}" dt="2024-02-26T10:53:03.379" v="71" actId="1076"/>
          <ac:spMkLst>
            <pc:docMk/>
            <pc:sldMk cId="2174340603" sldId="287"/>
            <ac:spMk id="4" creationId="{0D76B9C2-BEED-4AA2-A2E8-DEE89D67F65F}"/>
          </ac:spMkLst>
        </pc:spChg>
        <pc:spChg chg="mod">
          <ac:chgData name="Giulia Timmich" userId="45b102d3-f970-4fec-8db2-e2db083dac4e" providerId="ADAL" clId="{9319D853-C494-432C-9DA3-436ACE5E4CB9}" dt="2024-02-26T10:53:13.236" v="73" actId="1076"/>
          <ac:spMkLst>
            <pc:docMk/>
            <pc:sldMk cId="2174340603" sldId="287"/>
            <ac:spMk id="7" creationId="{70FE1203-8AA0-41AE-AFC5-67B52E56F7AE}"/>
          </ac:spMkLst>
        </pc:spChg>
        <pc:picChg chg="mod">
          <ac:chgData name="Giulia Timmich" userId="45b102d3-f970-4fec-8db2-e2db083dac4e" providerId="ADAL" clId="{9319D853-C494-432C-9DA3-436ACE5E4CB9}" dt="2024-02-26T10:53:10.458" v="72" actId="1076"/>
          <ac:picMkLst>
            <pc:docMk/>
            <pc:sldMk cId="2174340603" sldId="287"/>
            <ac:picMk id="9" creationId="{B0EDF4EF-ADF3-4994-A7BF-33DAFBEFC54D}"/>
          </ac:picMkLst>
        </pc:picChg>
      </pc:sldChg>
      <pc:sldChg chg="modSp mod">
        <pc:chgData name="Giulia Timmich" userId="45b102d3-f970-4fec-8db2-e2db083dac4e" providerId="ADAL" clId="{9319D853-C494-432C-9DA3-436ACE5E4CB9}" dt="2024-02-26T10:57:41.998" v="156"/>
        <pc:sldMkLst>
          <pc:docMk/>
          <pc:sldMk cId="1798791517" sldId="288"/>
        </pc:sldMkLst>
        <pc:spChg chg="mod">
          <ac:chgData name="Giulia Timmich" userId="45b102d3-f970-4fec-8db2-e2db083dac4e" providerId="ADAL" clId="{9319D853-C494-432C-9DA3-436ACE5E4CB9}" dt="2024-02-26T10:48:13.681" v="25" actId="1076"/>
          <ac:spMkLst>
            <pc:docMk/>
            <pc:sldMk cId="1798791517" sldId="288"/>
            <ac:spMk id="3" creationId="{E40DE85D-BD88-446D-AE94-E6D823F5C537}"/>
          </ac:spMkLst>
        </pc:spChg>
        <pc:spChg chg="mod">
          <ac:chgData name="Giulia Timmich" userId="45b102d3-f970-4fec-8db2-e2db083dac4e" providerId="ADAL" clId="{9319D853-C494-432C-9DA3-436ACE5E4CB9}" dt="2024-02-26T10:57:41.998" v="156"/>
          <ac:spMkLst>
            <pc:docMk/>
            <pc:sldMk cId="1798791517" sldId="288"/>
            <ac:spMk id="5" creationId="{EF3ABA47-F1F1-465E-B358-D24A2F8157AA}"/>
          </ac:spMkLst>
        </pc:spChg>
        <pc:spChg chg="mod">
          <ac:chgData name="Giulia Timmich" userId="45b102d3-f970-4fec-8db2-e2db083dac4e" providerId="ADAL" clId="{9319D853-C494-432C-9DA3-436ACE5E4CB9}" dt="2024-02-26T10:48:19.975" v="27" actId="1076"/>
          <ac:spMkLst>
            <pc:docMk/>
            <pc:sldMk cId="1798791517" sldId="288"/>
            <ac:spMk id="6" creationId="{861E56DD-53F3-4B77-841B-93DEF7993FC1}"/>
          </ac:spMkLst>
        </pc:spChg>
        <pc:picChg chg="mod">
          <ac:chgData name="Giulia Timmich" userId="45b102d3-f970-4fec-8db2-e2db083dac4e" providerId="ADAL" clId="{9319D853-C494-432C-9DA3-436ACE5E4CB9}" dt="2024-02-26T10:48:15.423" v="26" actId="1076"/>
          <ac:picMkLst>
            <pc:docMk/>
            <pc:sldMk cId="1798791517" sldId="288"/>
            <ac:picMk id="9" creationId="{A2860D79-106C-4845-A5E2-1C52DDA78242}"/>
          </ac:picMkLst>
        </pc:picChg>
      </pc:sldChg>
      <pc:sldChg chg="modSp mod">
        <pc:chgData name="Giulia Timmich" userId="45b102d3-f970-4fec-8db2-e2db083dac4e" providerId="ADAL" clId="{9319D853-C494-432C-9DA3-436ACE5E4CB9}" dt="2024-02-26T10:57:41.998" v="156"/>
        <pc:sldMkLst>
          <pc:docMk/>
          <pc:sldMk cId="1664018271" sldId="289"/>
        </pc:sldMkLst>
        <pc:spChg chg="mod">
          <ac:chgData name="Giulia Timmich" userId="45b102d3-f970-4fec-8db2-e2db083dac4e" providerId="ADAL" clId="{9319D853-C494-432C-9DA3-436ACE5E4CB9}" dt="2024-02-26T10:47:40.405" v="17" actId="1076"/>
          <ac:spMkLst>
            <pc:docMk/>
            <pc:sldMk cId="1664018271" sldId="289"/>
            <ac:spMk id="4" creationId="{59B6CDB9-9727-4C6C-BD6A-099C3201FECE}"/>
          </ac:spMkLst>
        </pc:spChg>
        <pc:spChg chg="mod">
          <ac:chgData name="Giulia Timmich" userId="45b102d3-f970-4fec-8db2-e2db083dac4e" providerId="ADAL" clId="{9319D853-C494-432C-9DA3-436ACE5E4CB9}" dt="2024-02-26T10:57:41.998" v="156"/>
          <ac:spMkLst>
            <pc:docMk/>
            <pc:sldMk cId="1664018271" sldId="289"/>
            <ac:spMk id="7" creationId="{3EEB7A21-D7C4-4512-8198-91E8A5F6EA2D}"/>
          </ac:spMkLst>
        </pc:spChg>
        <pc:picChg chg="mod">
          <ac:chgData name="Giulia Timmich" userId="45b102d3-f970-4fec-8db2-e2db083dac4e" providerId="ADAL" clId="{9319D853-C494-432C-9DA3-436ACE5E4CB9}" dt="2024-02-26T10:47:50.670" v="19" actId="1076"/>
          <ac:picMkLst>
            <pc:docMk/>
            <pc:sldMk cId="1664018271" sldId="289"/>
            <ac:picMk id="9" creationId="{5DFAB716-6790-45D4-A96E-854F1D92CDA9}"/>
          </ac:picMkLst>
        </pc:picChg>
      </pc:sldChg>
      <pc:sldChg chg="modSp mod">
        <pc:chgData name="Giulia Timmich" userId="45b102d3-f970-4fec-8db2-e2db083dac4e" providerId="ADAL" clId="{9319D853-C494-432C-9DA3-436ACE5E4CB9}" dt="2024-02-26T10:48:03.508" v="23" actId="1076"/>
        <pc:sldMkLst>
          <pc:docMk/>
          <pc:sldMk cId="3190467535" sldId="290"/>
        </pc:sldMkLst>
        <pc:spChg chg="mod">
          <ac:chgData name="Giulia Timmich" userId="45b102d3-f970-4fec-8db2-e2db083dac4e" providerId="ADAL" clId="{9319D853-C494-432C-9DA3-436ACE5E4CB9}" dt="2024-02-26T10:48:00.242" v="21" actId="1076"/>
          <ac:spMkLst>
            <pc:docMk/>
            <pc:sldMk cId="3190467535" sldId="290"/>
            <ac:spMk id="4" creationId="{AD569A84-E470-46FD-9097-33FC8A2DD7A5}"/>
          </ac:spMkLst>
        </pc:spChg>
        <pc:picChg chg="mod">
          <ac:chgData name="Giulia Timmich" userId="45b102d3-f970-4fec-8db2-e2db083dac4e" providerId="ADAL" clId="{9319D853-C494-432C-9DA3-436ACE5E4CB9}" dt="2024-02-26T10:48:01.717" v="22" actId="1076"/>
          <ac:picMkLst>
            <pc:docMk/>
            <pc:sldMk cId="3190467535" sldId="290"/>
            <ac:picMk id="10" creationId="{791EB1F1-A314-40D6-B21D-82BF33170F73}"/>
          </ac:picMkLst>
        </pc:picChg>
        <pc:picChg chg="mod">
          <ac:chgData name="Giulia Timmich" userId="45b102d3-f970-4fec-8db2-e2db083dac4e" providerId="ADAL" clId="{9319D853-C494-432C-9DA3-436ACE5E4CB9}" dt="2024-02-26T10:48:03.508" v="23" actId="1076"/>
          <ac:picMkLst>
            <pc:docMk/>
            <pc:sldMk cId="3190467535" sldId="290"/>
            <ac:picMk id="11" creationId="{A1689BE0-87D6-457D-87A9-189ECA98CF09}"/>
          </ac:picMkLst>
        </pc:picChg>
      </pc:sldChg>
      <pc:sldChg chg="modSp mod">
        <pc:chgData name="Giulia Timmich" userId="45b102d3-f970-4fec-8db2-e2db083dac4e" providerId="ADAL" clId="{9319D853-C494-432C-9DA3-436ACE5E4CB9}" dt="2024-02-26T10:49:29.629" v="36" actId="1076"/>
        <pc:sldMkLst>
          <pc:docMk/>
          <pc:sldMk cId="2112521672" sldId="292"/>
        </pc:sldMkLst>
        <pc:spChg chg="mod">
          <ac:chgData name="Giulia Timmich" userId="45b102d3-f970-4fec-8db2-e2db083dac4e" providerId="ADAL" clId="{9319D853-C494-432C-9DA3-436ACE5E4CB9}" dt="2024-02-26T10:49:22.873" v="34" actId="1076"/>
          <ac:spMkLst>
            <pc:docMk/>
            <pc:sldMk cId="2112521672" sldId="292"/>
            <ac:spMk id="4" creationId="{8799EE4C-1784-40B9-819F-07234A05FD36}"/>
          </ac:spMkLst>
        </pc:spChg>
        <pc:spChg chg="mod">
          <ac:chgData name="Giulia Timmich" userId="45b102d3-f970-4fec-8db2-e2db083dac4e" providerId="ADAL" clId="{9319D853-C494-432C-9DA3-436ACE5E4CB9}" dt="2024-02-26T10:49:29.629" v="36" actId="1076"/>
          <ac:spMkLst>
            <pc:docMk/>
            <pc:sldMk cId="2112521672" sldId="292"/>
            <ac:spMk id="10" creationId="{CD80BA8F-DADC-4C96-A88D-F78996C5DA88}"/>
          </ac:spMkLst>
        </pc:spChg>
        <pc:picChg chg="mod">
          <ac:chgData name="Giulia Timmich" userId="45b102d3-f970-4fec-8db2-e2db083dac4e" providerId="ADAL" clId="{9319D853-C494-432C-9DA3-436ACE5E4CB9}" dt="2024-02-26T10:49:25.618" v="35" actId="1076"/>
          <ac:picMkLst>
            <pc:docMk/>
            <pc:sldMk cId="2112521672" sldId="292"/>
            <ac:picMk id="9" creationId="{24B22005-8EA1-472F-8D5C-CED6B4D2899D}"/>
          </ac:picMkLst>
        </pc:picChg>
      </pc:sldChg>
      <pc:sldChg chg="modSp mod">
        <pc:chgData name="Giulia Timmich" userId="45b102d3-f970-4fec-8db2-e2db083dac4e" providerId="ADAL" clId="{9319D853-C494-432C-9DA3-436ACE5E4CB9}" dt="2024-02-26T10:49:11.192" v="32" actId="1076"/>
        <pc:sldMkLst>
          <pc:docMk/>
          <pc:sldMk cId="65029404" sldId="293"/>
        </pc:sldMkLst>
        <pc:spChg chg="mod">
          <ac:chgData name="Giulia Timmich" userId="45b102d3-f970-4fec-8db2-e2db083dac4e" providerId="ADAL" clId="{9319D853-C494-432C-9DA3-436ACE5E4CB9}" dt="2024-02-26T10:49:06.418" v="30" actId="1076"/>
          <ac:spMkLst>
            <pc:docMk/>
            <pc:sldMk cId="65029404" sldId="293"/>
            <ac:spMk id="4" creationId="{8799EE4C-1784-40B9-819F-07234A05FD36}"/>
          </ac:spMkLst>
        </pc:spChg>
        <pc:spChg chg="mod">
          <ac:chgData name="Giulia Timmich" userId="45b102d3-f970-4fec-8db2-e2db083dac4e" providerId="ADAL" clId="{9319D853-C494-432C-9DA3-436ACE5E4CB9}" dt="2024-02-26T10:49:11.192" v="32" actId="1076"/>
          <ac:spMkLst>
            <pc:docMk/>
            <pc:sldMk cId="65029404" sldId="293"/>
            <ac:spMk id="10" creationId="{CD80BA8F-DADC-4C96-A88D-F78996C5DA88}"/>
          </ac:spMkLst>
        </pc:spChg>
        <pc:picChg chg="mod">
          <ac:chgData name="Giulia Timmich" userId="45b102d3-f970-4fec-8db2-e2db083dac4e" providerId="ADAL" clId="{9319D853-C494-432C-9DA3-436ACE5E4CB9}" dt="2024-02-26T10:49:08.351" v="31" actId="1076"/>
          <ac:picMkLst>
            <pc:docMk/>
            <pc:sldMk cId="65029404" sldId="293"/>
            <ac:picMk id="11" creationId="{D9C3B8BA-7CAD-4681-BE6D-50E52AAF7A22}"/>
          </ac:picMkLst>
        </pc:picChg>
      </pc:sldChg>
      <pc:sldChg chg="modSp mod">
        <pc:chgData name="Giulia Timmich" userId="45b102d3-f970-4fec-8db2-e2db083dac4e" providerId="ADAL" clId="{9319D853-C494-432C-9DA3-436ACE5E4CB9}" dt="2024-02-26T11:01:21.358" v="207" actId="1076"/>
        <pc:sldMkLst>
          <pc:docMk/>
          <pc:sldMk cId="0" sldId="4012"/>
        </pc:sldMkLst>
        <pc:spChg chg="mod">
          <ac:chgData name="Giulia Timmich" userId="45b102d3-f970-4fec-8db2-e2db083dac4e" providerId="ADAL" clId="{9319D853-C494-432C-9DA3-436ACE5E4CB9}" dt="2024-02-26T11:01:12.280" v="205" actId="207"/>
          <ac:spMkLst>
            <pc:docMk/>
            <pc:sldMk cId="0" sldId="4012"/>
            <ac:spMk id="16" creationId="{5B614C11-4C2D-443D-AF64-D1812D3BEA3F}"/>
          </ac:spMkLst>
        </pc:spChg>
        <pc:spChg chg="mod">
          <ac:chgData name="Giulia Timmich" userId="45b102d3-f970-4fec-8db2-e2db083dac4e" providerId="ADAL" clId="{9319D853-C494-432C-9DA3-436ACE5E4CB9}" dt="2024-02-26T11:01:21.358" v="207" actId="1076"/>
          <ac:spMkLst>
            <pc:docMk/>
            <pc:sldMk cId="0" sldId="4012"/>
            <ac:spMk id="557" creationId="{00000000-0000-0000-0000-000000000000}"/>
          </ac:spMkLst>
        </pc:spChg>
        <pc:picChg chg="mod">
          <ac:chgData name="Giulia Timmich" userId="45b102d3-f970-4fec-8db2-e2db083dac4e" providerId="ADAL" clId="{9319D853-C494-432C-9DA3-436ACE5E4CB9}" dt="2024-02-26T11:01:16.723" v="206" actId="1076"/>
          <ac:picMkLst>
            <pc:docMk/>
            <pc:sldMk cId="0" sldId="4012"/>
            <ac:picMk id="556" creationId="{00000000-0000-0000-0000-000000000000}"/>
          </ac:picMkLst>
        </pc:picChg>
      </pc:sldChg>
      <pc:sldChg chg="delSp modSp mod">
        <pc:chgData name="Giulia Timmich" userId="45b102d3-f970-4fec-8db2-e2db083dac4e" providerId="ADAL" clId="{9319D853-C494-432C-9DA3-436ACE5E4CB9}" dt="2024-02-26T10:47:20.137" v="15" actId="478"/>
        <pc:sldMkLst>
          <pc:docMk/>
          <pc:sldMk cId="260574473" sldId="4062"/>
        </pc:sldMkLst>
        <pc:spChg chg="mod">
          <ac:chgData name="Giulia Timmich" userId="45b102d3-f970-4fec-8db2-e2db083dac4e" providerId="ADAL" clId="{9319D853-C494-432C-9DA3-436ACE5E4CB9}" dt="2024-02-26T10:47:05.445" v="1" actId="1076"/>
          <ac:spMkLst>
            <pc:docMk/>
            <pc:sldMk cId="260574473" sldId="4062"/>
            <ac:spMk id="4" creationId="{D8C53E27-6BD5-424B-9158-34A003A57F94}"/>
          </ac:spMkLst>
        </pc:spChg>
        <pc:spChg chg="del">
          <ac:chgData name="Giulia Timmich" userId="45b102d3-f970-4fec-8db2-e2db083dac4e" providerId="ADAL" clId="{9319D853-C494-432C-9DA3-436ACE5E4CB9}" dt="2024-02-26T10:47:20.137" v="15" actId="478"/>
          <ac:spMkLst>
            <pc:docMk/>
            <pc:sldMk cId="260574473" sldId="4062"/>
            <ac:spMk id="14" creationId="{1DCC1E4F-52F0-4C6A-BACC-4479433E3899}"/>
          </ac:spMkLst>
        </pc:spChg>
        <pc:graphicFrameChg chg="mod">
          <ac:chgData name="Giulia Timmich" userId="45b102d3-f970-4fec-8db2-e2db083dac4e" providerId="ADAL" clId="{9319D853-C494-432C-9DA3-436ACE5E4CB9}" dt="2024-02-26T10:47:14.077" v="14" actId="1036"/>
          <ac:graphicFrameMkLst>
            <pc:docMk/>
            <pc:sldMk cId="260574473" sldId="4062"/>
            <ac:graphicFrameMk id="8" creationId="{2EB0363D-52F3-43AA-88F6-C96B7315DF71}"/>
          </ac:graphicFrameMkLst>
        </pc:graphicFrameChg>
        <pc:graphicFrameChg chg="mod">
          <ac:chgData name="Giulia Timmich" userId="45b102d3-f970-4fec-8db2-e2db083dac4e" providerId="ADAL" clId="{9319D853-C494-432C-9DA3-436ACE5E4CB9}" dt="2024-02-26T10:47:14.077" v="14" actId="1036"/>
          <ac:graphicFrameMkLst>
            <pc:docMk/>
            <pc:sldMk cId="260574473" sldId="4062"/>
            <ac:graphicFrameMk id="10" creationId="{80F56712-7B77-4149-9AFD-4E326428AC4C}"/>
          </ac:graphicFrameMkLst>
        </pc:graphicFrameChg>
      </pc:sldChg>
      <pc:sldChg chg="modSp mod">
        <pc:chgData name="Giulia Timmich" userId="45b102d3-f970-4fec-8db2-e2db083dac4e" providerId="ADAL" clId="{9319D853-C494-432C-9DA3-436ACE5E4CB9}" dt="2024-02-26T10:57:41.998" v="156"/>
        <pc:sldMkLst>
          <pc:docMk/>
          <pc:sldMk cId="1999241811" sldId="4071"/>
        </pc:sldMkLst>
        <pc:spChg chg="mod">
          <ac:chgData name="Giulia Timmich" userId="45b102d3-f970-4fec-8db2-e2db083dac4e" providerId="ADAL" clId="{9319D853-C494-432C-9DA3-436ACE5E4CB9}" dt="2024-02-26T10:54:34.969" v="109" actId="1076"/>
          <ac:spMkLst>
            <pc:docMk/>
            <pc:sldMk cId="1999241811" sldId="4071"/>
            <ac:spMk id="11" creationId="{7AEE7C90-FC0B-414B-AA16-1F9171F08F14}"/>
          </ac:spMkLst>
        </pc:spChg>
        <pc:spChg chg="mod">
          <ac:chgData name="Giulia Timmich" userId="45b102d3-f970-4fec-8db2-e2db083dac4e" providerId="ADAL" clId="{9319D853-C494-432C-9DA3-436ACE5E4CB9}" dt="2024-02-26T10:54:19.262" v="106" actId="1076"/>
          <ac:spMkLst>
            <pc:docMk/>
            <pc:sldMk cId="1999241811" sldId="4071"/>
            <ac:spMk id="12" creationId="{BDEC6BFE-574E-488D-98B2-8EA1D4FC080F}"/>
          </ac:spMkLst>
        </pc:spChg>
        <pc:spChg chg="mod">
          <ac:chgData name="Giulia Timmich" userId="45b102d3-f970-4fec-8db2-e2db083dac4e" providerId="ADAL" clId="{9319D853-C494-432C-9DA3-436ACE5E4CB9}" dt="2024-02-26T10:57:41.998" v="156"/>
          <ac:spMkLst>
            <pc:docMk/>
            <pc:sldMk cId="1999241811" sldId="4071"/>
            <ac:spMk id="15" creationId="{14F3938E-319C-4325-8EBF-207F0857432A}"/>
          </ac:spMkLst>
        </pc:spChg>
        <pc:picChg chg="mod">
          <ac:chgData name="Giulia Timmich" userId="45b102d3-f970-4fec-8db2-e2db083dac4e" providerId="ADAL" clId="{9319D853-C494-432C-9DA3-436ACE5E4CB9}" dt="2024-02-26T10:57:41.998" v="156"/>
          <ac:picMkLst>
            <pc:docMk/>
            <pc:sldMk cId="1999241811" sldId="4071"/>
            <ac:picMk id="10" creationId="{EA61ED7F-40A3-412E-9BCD-F420ADF90456}"/>
          </ac:picMkLst>
        </pc:picChg>
      </pc:sldChg>
      <pc:sldChg chg="modSp mod">
        <pc:chgData name="Giulia Timmich" userId="45b102d3-f970-4fec-8db2-e2db083dac4e" providerId="ADAL" clId="{9319D853-C494-432C-9DA3-436ACE5E4CB9}" dt="2024-02-26T10:57:41.998" v="156"/>
        <pc:sldMkLst>
          <pc:docMk/>
          <pc:sldMk cId="2357186898" sldId="4072"/>
        </pc:sldMkLst>
        <pc:spChg chg="mod">
          <ac:chgData name="Giulia Timmich" userId="45b102d3-f970-4fec-8db2-e2db083dac4e" providerId="ADAL" clId="{9319D853-C494-432C-9DA3-436ACE5E4CB9}" dt="2024-02-26T10:56:08.453" v="120" actId="255"/>
          <ac:spMkLst>
            <pc:docMk/>
            <pc:sldMk cId="2357186898" sldId="4072"/>
            <ac:spMk id="4" creationId="{9949024F-9507-4C96-80F6-FBB58AA552B2}"/>
          </ac:spMkLst>
        </pc:spChg>
        <pc:spChg chg="mod">
          <ac:chgData name="Giulia Timmich" userId="45b102d3-f970-4fec-8db2-e2db083dac4e" providerId="ADAL" clId="{9319D853-C494-432C-9DA3-436ACE5E4CB9}" dt="2024-02-26T10:56:25.009" v="126" actId="14100"/>
          <ac:spMkLst>
            <pc:docMk/>
            <pc:sldMk cId="2357186898" sldId="4072"/>
            <ac:spMk id="8" creationId="{6C0CACC5-8505-48D5-AEC5-CDC8DC6AECBE}"/>
          </ac:spMkLst>
        </pc:spChg>
        <pc:spChg chg="mod">
          <ac:chgData name="Giulia Timmich" userId="45b102d3-f970-4fec-8db2-e2db083dac4e" providerId="ADAL" clId="{9319D853-C494-432C-9DA3-436ACE5E4CB9}" dt="2024-02-26T10:56:56.968" v="133" actId="1076"/>
          <ac:spMkLst>
            <pc:docMk/>
            <pc:sldMk cId="2357186898" sldId="4072"/>
            <ac:spMk id="10" creationId="{2082AA60-0AB7-4803-B088-448DF47EE336}"/>
          </ac:spMkLst>
        </pc:spChg>
        <pc:picChg chg="mod">
          <ac:chgData name="Giulia Timmich" userId="45b102d3-f970-4fec-8db2-e2db083dac4e" providerId="ADAL" clId="{9319D853-C494-432C-9DA3-436ACE5E4CB9}" dt="2024-02-26T10:56:51.336" v="131" actId="1076"/>
          <ac:picMkLst>
            <pc:docMk/>
            <pc:sldMk cId="2357186898" sldId="4072"/>
            <ac:picMk id="7" creationId="{CD473466-59F6-466B-B066-D4AC6E94A6BF}"/>
          </ac:picMkLst>
        </pc:picChg>
        <pc:picChg chg="mod">
          <ac:chgData name="Giulia Timmich" userId="45b102d3-f970-4fec-8db2-e2db083dac4e" providerId="ADAL" clId="{9319D853-C494-432C-9DA3-436ACE5E4CB9}" dt="2024-02-26T10:57:41.998" v="156"/>
          <ac:picMkLst>
            <pc:docMk/>
            <pc:sldMk cId="2357186898" sldId="4072"/>
            <ac:picMk id="12" creationId="{7F49F51A-D1C3-4FC2-91B1-8A95FC07FF5E}"/>
          </ac:picMkLst>
        </pc:picChg>
      </pc:sldChg>
      <pc:sldChg chg="modSp mod">
        <pc:chgData name="Giulia Timmich" userId="45b102d3-f970-4fec-8db2-e2db083dac4e" providerId="ADAL" clId="{9319D853-C494-432C-9DA3-436ACE5E4CB9}" dt="2024-02-26T10:59:14.977" v="175" actId="403"/>
        <pc:sldMkLst>
          <pc:docMk/>
          <pc:sldMk cId="36097072" sldId="4073"/>
        </pc:sldMkLst>
        <pc:spChg chg="mod">
          <ac:chgData name="Giulia Timmich" userId="45b102d3-f970-4fec-8db2-e2db083dac4e" providerId="ADAL" clId="{9319D853-C494-432C-9DA3-436ACE5E4CB9}" dt="2024-02-26T10:58:34.692" v="164" actId="1076"/>
          <ac:spMkLst>
            <pc:docMk/>
            <pc:sldMk cId="36097072" sldId="4073"/>
            <ac:spMk id="3" creationId="{97E69F56-B71C-46A9-9E9C-C42993373F11}"/>
          </ac:spMkLst>
        </pc:spChg>
        <pc:spChg chg="mod">
          <ac:chgData name="Giulia Timmich" userId="45b102d3-f970-4fec-8db2-e2db083dac4e" providerId="ADAL" clId="{9319D853-C494-432C-9DA3-436ACE5E4CB9}" dt="2024-02-26T10:58:25.869" v="163" actId="207"/>
          <ac:spMkLst>
            <pc:docMk/>
            <pc:sldMk cId="36097072" sldId="4073"/>
            <ac:spMk id="6" creationId="{133BC299-2008-4321-95C1-4FC6BFD047A8}"/>
          </ac:spMkLst>
        </pc:spChg>
        <pc:spChg chg="mod">
          <ac:chgData name="Giulia Timmich" userId="45b102d3-f970-4fec-8db2-e2db083dac4e" providerId="ADAL" clId="{9319D853-C494-432C-9DA3-436ACE5E4CB9}" dt="2024-02-26T10:58:47.247" v="168" actId="403"/>
          <ac:spMkLst>
            <pc:docMk/>
            <pc:sldMk cId="36097072" sldId="4073"/>
            <ac:spMk id="8" creationId="{471DF481-40AF-448D-AF95-527DD5F4AFF6}"/>
          </ac:spMkLst>
        </pc:spChg>
        <pc:spChg chg="mod">
          <ac:chgData name="Giulia Timmich" userId="45b102d3-f970-4fec-8db2-e2db083dac4e" providerId="ADAL" clId="{9319D853-C494-432C-9DA3-436ACE5E4CB9}" dt="2024-02-26T10:59:14.977" v="175" actId="403"/>
          <ac:spMkLst>
            <pc:docMk/>
            <pc:sldMk cId="36097072" sldId="4073"/>
            <ac:spMk id="9" creationId="{9EDAE44E-10F4-44E1-A183-5C05A2FC4AD2}"/>
          </ac:spMkLst>
        </pc:spChg>
      </pc:sldChg>
      <pc:sldChg chg="modSp mod">
        <pc:chgData name="Giulia Timmich" userId="45b102d3-f970-4fec-8db2-e2db083dac4e" providerId="ADAL" clId="{9319D853-C494-432C-9DA3-436ACE5E4CB9}" dt="2024-02-26T10:59:25.268" v="176" actId="1076"/>
        <pc:sldMkLst>
          <pc:docMk/>
          <pc:sldMk cId="692979159" sldId="4074"/>
        </pc:sldMkLst>
        <pc:spChg chg="mod">
          <ac:chgData name="Giulia Timmich" userId="45b102d3-f970-4fec-8db2-e2db083dac4e" providerId="ADAL" clId="{9319D853-C494-432C-9DA3-436ACE5E4CB9}" dt="2024-02-26T10:59:25.268" v="176" actId="1076"/>
          <ac:spMkLst>
            <pc:docMk/>
            <pc:sldMk cId="692979159" sldId="4074"/>
            <ac:spMk id="7" creationId="{B37D30C2-1589-4FD5-9FB4-3FF74C804DE7}"/>
          </ac:spMkLst>
        </pc:spChg>
        <pc:spChg chg="mod">
          <ac:chgData name="Giulia Timmich" userId="45b102d3-f970-4fec-8db2-e2db083dac4e" providerId="ADAL" clId="{9319D853-C494-432C-9DA3-436ACE5E4CB9}" dt="2024-02-26T10:55:05.087" v="116" actId="1076"/>
          <ac:spMkLst>
            <pc:docMk/>
            <pc:sldMk cId="692979159" sldId="4074"/>
            <ac:spMk id="10" creationId="{1A10F269-037D-48B9-89AC-D5E9C37DA96D}"/>
          </ac:spMkLst>
        </pc:spChg>
        <pc:picChg chg="mod">
          <ac:chgData name="Giulia Timmich" userId="45b102d3-f970-4fec-8db2-e2db083dac4e" providerId="ADAL" clId="{9319D853-C494-432C-9DA3-436ACE5E4CB9}" dt="2024-02-26T10:54:56.309" v="113" actId="1076"/>
          <ac:picMkLst>
            <pc:docMk/>
            <pc:sldMk cId="692979159" sldId="4074"/>
            <ac:picMk id="5" creationId="{3843F6DB-C0C0-4515-B92F-AE0168B0D041}"/>
          </ac:picMkLst>
        </pc:picChg>
      </pc:sldChg>
      <pc:sldChg chg="modSp mod">
        <pc:chgData name="Giulia Timmich" userId="45b102d3-f970-4fec-8db2-e2db083dac4e" providerId="ADAL" clId="{9319D853-C494-432C-9DA3-436ACE5E4CB9}" dt="2024-02-26T10:59:46.944" v="182" actId="1076"/>
        <pc:sldMkLst>
          <pc:docMk/>
          <pc:sldMk cId="1829301883" sldId="4075"/>
        </pc:sldMkLst>
        <pc:spChg chg="mod">
          <ac:chgData name="Giulia Timmich" userId="45b102d3-f970-4fec-8db2-e2db083dac4e" providerId="ADAL" clId="{9319D853-C494-432C-9DA3-436ACE5E4CB9}" dt="2024-02-26T10:59:34.901" v="178" actId="1076"/>
          <ac:spMkLst>
            <pc:docMk/>
            <pc:sldMk cId="1829301883" sldId="4075"/>
            <ac:spMk id="4" creationId="{F6351837-A49B-4E3F-BE68-5F5104AEB651}"/>
          </ac:spMkLst>
        </pc:spChg>
        <pc:spChg chg="mod">
          <ac:chgData name="Giulia Timmich" userId="45b102d3-f970-4fec-8db2-e2db083dac4e" providerId="ADAL" clId="{9319D853-C494-432C-9DA3-436ACE5E4CB9}" dt="2024-02-26T10:59:46.944" v="182" actId="1076"/>
          <ac:spMkLst>
            <pc:docMk/>
            <pc:sldMk cId="1829301883" sldId="4075"/>
            <ac:spMk id="7" creationId="{8EE6F83C-5C41-42AC-A766-6ADCD4D98F16}"/>
          </ac:spMkLst>
        </pc:spChg>
        <pc:picChg chg="mod">
          <ac:chgData name="Giulia Timmich" userId="45b102d3-f970-4fec-8db2-e2db083dac4e" providerId="ADAL" clId="{9319D853-C494-432C-9DA3-436ACE5E4CB9}" dt="2024-02-26T10:59:39.395" v="179" actId="1076"/>
          <ac:picMkLst>
            <pc:docMk/>
            <pc:sldMk cId="1829301883" sldId="4075"/>
            <ac:picMk id="9" creationId="{DB92A206-5253-4C1D-A9F1-84341405F36A}"/>
          </ac:picMkLst>
        </pc:picChg>
      </pc:sldChg>
      <pc:sldChg chg="modSp mod">
        <pc:chgData name="Giulia Timmich" userId="45b102d3-f970-4fec-8db2-e2db083dac4e" providerId="ADAL" clId="{9319D853-C494-432C-9DA3-436ACE5E4CB9}" dt="2024-02-26T11:00:09.019" v="189" actId="1076"/>
        <pc:sldMkLst>
          <pc:docMk/>
          <pc:sldMk cId="430471619" sldId="4076"/>
        </pc:sldMkLst>
        <pc:spChg chg="mod">
          <ac:chgData name="Giulia Timmich" userId="45b102d3-f970-4fec-8db2-e2db083dac4e" providerId="ADAL" clId="{9319D853-C494-432C-9DA3-436ACE5E4CB9}" dt="2024-02-26T10:59:57.324" v="185" actId="113"/>
          <ac:spMkLst>
            <pc:docMk/>
            <pc:sldMk cId="430471619" sldId="4076"/>
            <ac:spMk id="6" creationId="{86275706-0EB5-445E-84C7-68C914F498B0}"/>
          </ac:spMkLst>
        </pc:spChg>
        <pc:spChg chg="mod">
          <ac:chgData name="Giulia Timmich" userId="45b102d3-f970-4fec-8db2-e2db083dac4e" providerId="ADAL" clId="{9319D853-C494-432C-9DA3-436ACE5E4CB9}" dt="2024-02-26T11:00:09.019" v="189" actId="1076"/>
          <ac:spMkLst>
            <pc:docMk/>
            <pc:sldMk cId="430471619" sldId="4076"/>
            <ac:spMk id="7" creationId="{EC9C52E8-FB3F-4993-80F7-27C388B640F8}"/>
          </ac:spMkLst>
        </pc:spChg>
        <pc:picChg chg="mod">
          <ac:chgData name="Giulia Timmich" userId="45b102d3-f970-4fec-8db2-e2db083dac4e" providerId="ADAL" clId="{9319D853-C494-432C-9DA3-436ACE5E4CB9}" dt="2024-02-26T11:00:02.158" v="186" actId="1076"/>
          <ac:picMkLst>
            <pc:docMk/>
            <pc:sldMk cId="430471619" sldId="4076"/>
            <ac:picMk id="5" creationId="{482EB55B-D40F-4DE6-978E-7C933CC005A9}"/>
          </ac:picMkLst>
        </pc:picChg>
      </pc:sldChg>
      <pc:sldChg chg="modSp mod">
        <pc:chgData name="Giulia Timmich" userId="45b102d3-f970-4fec-8db2-e2db083dac4e" providerId="ADAL" clId="{9319D853-C494-432C-9DA3-436ACE5E4CB9}" dt="2024-02-26T11:00:35.288" v="194" actId="1076"/>
        <pc:sldMkLst>
          <pc:docMk/>
          <pc:sldMk cId="357026242" sldId="4077"/>
        </pc:sldMkLst>
        <pc:spChg chg="mod">
          <ac:chgData name="Giulia Timmich" userId="45b102d3-f970-4fec-8db2-e2db083dac4e" providerId="ADAL" clId="{9319D853-C494-432C-9DA3-436ACE5E4CB9}" dt="2024-02-26T11:00:35.288" v="194" actId="1076"/>
          <ac:spMkLst>
            <pc:docMk/>
            <pc:sldMk cId="357026242" sldId="4077"/>
            <ac:spMk id="6" creationId="{BAD09B49-9E45-47B0-B4AA-D1B564AE9FBF}"/>
          </ac:spMkLst>
        </pc:spChg>
        <pc:picChg chg="mod">
          <ac:chgData name="Giulia Timmich" userId="45b102d3-f970-4fec-8db2-e2db083dac4e" providerId="ADAL" clId="{9319D853-C494-432C-9DA3-436ACE5E4CB9}" dt="2024-02-26T11:00:28.752" v="193" actId="1076"/>
          <ac:picMkLst>
            <pc:docMk/>
            <pc:sldMk cId="357026242" sldId="4077"/>
            <ac:picMk id="5" creationId="{2FB58337-D763-41DD-8354-E8C906E04B91}"/>
          </ac:picMkLst>
        </pc:picChg>
      </pc:sldChg>
      <pc:sldChg chg="modSp mod">
        <pc:chgData name="Giulia Timmich" userId="45b102d3-f970-4fec-8db2-e2db083dac4e" providerId="ADAL" clId="{9319D853-C494-432C-9DA3-436ACE5E4CB9}" dt="2024-02-26T11:01:06.581" v="203" actId="1076"/>
        <pc:sldMkLst>
          <pc:docMk/>
          <pc:sldMk cId="2889140370" sldId="4078"/>
        </pc:sldMkLst>
        <pc:spChg chg="mod">
          <ac:chgData name="Giulia Timmich" userId="45b102d3-f970-4fec-8db2-e2db083dac4e" providerId="ADAL" clId="{9319D853-C494-432C-9DA3-436ACE5E4CB9}" dt="2024-02-26T11:01:01.574" v="202" actId="1076"/>
          <ac:spMkLst>
            <pc:docMk/>
            <pc:sldMk cId="2889140370" sldId="4078"/>
            <ac:spMk id="6" creationId="{6E997A8A-CA45-4D2C-9E24-4210831D338D}"/>
          </ac:spMkLst>
        </pc:spChg>
        <pc:spChg chg="mod">
          <ac:chgData name="Giulia Timmich" userId="45b102d3-f970-4fec-8db2-e2db083dac4e" providerId="ADAL" clId="{9319D853-C494-432C-9DA3-436ACE5E4CB9}" dt="2024-02-26T11:01:06.581" v="203" actId="1076"/>
          <ac:spMkLst>
            <pc:docMk/>
            <pc:sldMk cId="2889140370" sldId="4078"/>
            <ac:spMk id="7" creationId="{24EABB45-D3B9-4219-8F5B-885605F79521}"/>
          </ac:spMkLst>
        </pc:spChg>
        <pc:picChg chg="mod">
          <ac:chgData name="Giulia Timmich" userId="45b102d3-f970-4fec-8db2-e2db083dac4e" providerId="ADAL" clId="{9319D853-C494-432C-9DA3-436ACE5E4CB9}" dt="2024-02-26T11:00:58.559" v="201" actId="1076"/>
          <ac:picMkLst>
            <pc:docMk/>
            <pc:sldMk cId="2889140370" sldId="4078"/>
            <ac:picMk id="5" creationId="{6D662DCA-1665-4C1C-A90D-28E6CC43714E}"/>
          </ac:picMkLst>
        </pc:picChg>
      </pc:sldChg>
      <pc:sldChg chg="modSp mod">
        <pc:chgData name="Giulia Timmich" userId="45b102d3-f970-4fec-8db2-e2db083dac4e" providerId="ADAL" clId="{9319D853-C494-432C-9DA3-436ACE5E4CB9}" dt="2024-02-26T11:01:42.681" v="211" actId="1076"/>
        <pc:sldMkLst>
          <pc:docMk/>
          <pc:sldMk cId="689505121" sldId="4079"/>
        </pc:sldMkLst>
        <pc:spChg chg="mod">
          <ac:chgData name="Giulia Timmich" userId="45b102d3-f970-4fec-8db2-e2db083dac4e" providerId="ADAL" clId="{9319D853-C494-432C-9DA3-436ACE5E4CB9}" dt="2024-02-26T11:01:38.377" v="209" actId="1076"/>
          <ac:spMkLst>
            <pc:docMk/>
            <pc:sldMk cId="689505121" sldId="4079"/>
            <ac:spMk id="4" creationId="{3ABB7DCB-C44C-4F77-B44D-28C78F17FEDC}"/>
          </ac:spMkLst>
        </pc:spChg>
        <pc:spChg chg="mod">
          <ac:chgData name="Giulia Timmich" userId="45b102d3-f970-4fec-8db2-e2db083dac4e" providerId="ADAL" clId="{9319D853-C494-432C-9DA3-436ACE5E4CB9}" dt="2024-02-26T11:01:42.681" v="211" actId="1076"/>
          <ac:spMkLst>
            <pc:docMk/>
            <pc:sldMk cId="689505121" sldId="4079"/>
            <ac:spMk id="9" creationId="{9A141181-E73A-4D12-9543-3573C5C59716}"/>
          </ac:spMkLst>
        </pc:spChg>
        <pc:picChg chg="mod">
          <ac:chgData name="Giulia Timmich" userId="45b102d3-f970-4fec-8db2-e2db083dac4e" providerId="ADAL" clId="{9319D853-C494-432C-9DA3-436ACE5E4CB9}" dt="2024-02-26T11:01:39.918" v="210" actId="1076"/>
          <ac:picMkLst>
            <pc:docMk/>
            <pc:sldMk cId="689505121" sldId="4079"/>
            <ac:picMk id="8" creationId="{3BCBFDA4-C14D-4EFB-8137-3314E4356A70}"/>
          </ac:picMkLst>
        </pc:picChg>
      </pc:sldChg>
      <pc:sldChg chg="modSp mod">
        <pc:chgData name="Giulia Timmich" userId="45b102d3-f970-4fec-8db2-e2db083dac4e" providerId="ADAL" clId="{9319D853-C494-432C-9DA3-436ACE5E4CB9}" dt="2024-02-26T11:02:06.966" v="237" actId="1037"/>
        <pc:sldMkLst>
          <pc:docMk/>
          <pc:sldMk cId="4280612449" sldId="4081"/>
        </pc:sldMkLst>
        <pc:spChg chg="mod">
          <ac:chgData name="Giulia Timmich" userId="45b102d3-f970-4fec-8db2-e2db083dac4e" providerId="ADAL" clId="{9319D853-C494-432C-9DA3-436ACE5E4CB9}" dt="2024-02-26T11:02:01.319" v="214" actId="1076"/>
          <ac:spMkLst>
            <pc:docMk/>
            <pc:sldMk cId="4280612449" sldId="4081"/>
            <ac:spMk id="4" creationId="{3ABB7DCB-C44C-4F77-B44D-28C78F17FEDC}"/>
          </ac:spMkLst>
        </pc:spChg>
        <pc:spChg chg="mod">
          <ac:chgData name="Giulia Timmich" userId="45b102d3-f970-4fec-8db2-e2db083dac4e" providerId="ADAL" clId="{9319D853-C494-432C-9DA3-436ACE5E4CB9}" dt="2024-02-26T11:02:06.966" v="237" actId="1037"/>
          <ac:spMkLst>
            <pc:docMk/>
            <pc:sldMk cId="4280612449" sldId="4081"/>
            <ac:spMk id="9" creationId="{9A141181-E73A-4D12-9543-3573C5C59716}"/>
          </ac:spMkLst>
        </pc:spChg>
        <pc:picChg chg="mod">
          <ac:chgData name="Giulia Timmich" userId="45b102d3-f970-4fec-8db2-e2db083dac4e" providerId="ADAL" clId="{9319D853-C494-432C-9DA3-436ACE5E4CB9}" dt="2024-02-26T11:02:06.966" v="237" actId="1037"/>
          <ac:picMkLst>
            <pc:docMk/>
            <pc:sldMk cId="4280612449" sldId="4081"/>
            <ac:picMk id="8" creationId="{3BCBFDA4-C14D-4EFB-8137-3314E4356A70}"/>
          </ac:picMkLst>
        </pc:picChg>
      </pc:sldChg>
      <pc:sldChg chg="modSp mod">
        <pc:chgData name="Giulia Timmich" userId="45b102d3-f970-4fec-8db2-e2db083dac4e" providerId="ADAL" clId="{9319D853-C494-432C-9DA3-436ACE5E4CB9}" dt="2024-02-26T10:57:41.998" v="156"/>
        <pc:sldMkLst>
          <pc:docMk/>
          <pc:sldMk cId="3669090321" sldId="4082"/>
        </pc:sldMkLst>
        <pc:spChg chg="mod">
          <ac:chgData name="Giulia Timmich" userId="45b102d3-f970-4fec-8db2-e2db083dac4e" providerId="ADAL" clId="{9319D853-C494-432C-9DA3-436ACE5E4CB9}" dt="2024-02-26T10:57:41.998" v="156"/>
          <ac:spMkLst>
            <pc:docMk/>
            <pc:sldMk cId="3669090321" sldId="4082"/>
            <ac:spMk id="2" creationId="{2F92522F-F0A8-4A16-A838-EC353790CF2D}"/>
          </ac:spMkLst>
        </pc:spChg>
        <pc:spChg chg="mod">
          <ac:chgData name="Giulia Timmich" userId="45b102d3-f970-4fec-8db2-e2db083dac4e" providerId="ADAL" clId="{9319D853-C494-432C-9DA3-436ACE5E4CB9}" dt="2024-02-26T10:51:02.941" v="45" actId="1076"/>
          <ac:spMkLst>
            <pc:docMk/>
            <pc:sldMk cId="3669090321" sldId="4082"/>
            <ac:spMk id="3" creationId="{C0F493AD-34EC-4231-B065-3A2C246C465A}"/>
          </ac:spMkLst>
        </pc:spChg>
      </pc:sldChg>
      <pc:sldChg chg="modSp mod">
        <pc:chgData name="Giulia Timmich" userId="45b102d3-f970-4fec-8db2-e2db083dac4e" providerId="ADAL" clId="{9319D853-C494-432C-9DA3-436ACE5E4CB9}" dt="2024-02-26T10:53:37.220" v="102" actId="1037"/>
        <pc:sldMkLst>
          <pc:docMk/>
          <pc:sldMk cId="886371804" sldId="4083"/>
        </pc:sldMkLst>
        <pc:spChg chg="mod">
          <ac:chgData name="Giulia Timmich" userId="45b102d3-f970-4fec-8db2-e2db083dac4e" providerId="ADAL" clId="{9319D853-C494-432C-9DA3-436ACE5E4CB9}" dt="2024-02-26T10:53:25.965" v="76" actId="1076"/>
          <ac:spMkLst>
            <pc:docMk/>
            <pc:sldMk cId="886371804" sldId="4083"/>
            <ac:spMk id="4" creationId="{3ABB7DCB-C44C-4F77-B44D-28C78F17FEDC}"/>
          </ac:spMkLst>
        </pc:spChg>
        <pc:spChg chg="mod">
          <ac:chgData name="Giulia Timmich" userId="45b102d3-f970-4fec-8db2-e2db083dac4e" providerId="ADAL" clId="{9319D853-C494-432C-9DA3-436ACE5E4CB9}" dt="2024-02-26T10:53:37.220" v="102" actId="1037"/>
          <ac:spMkLst>
            <pc:docMk/>
            <pc:sldMk cId="886371804" sldId="4083"/>
            <ac:spMk id="7" creationId="{4130F02A-E300-441B-AAFC-4EAE65B86A37}"/>
          </ac:spMkLst>
        </pc:spChg>
        <pc:picChg chg="mod">
          <ac:chgData name="Giulia Timmich" userId="45b102d3-f970-4fec-8db2-e2db083dac4e" providerId="ADAL" clId="{9319D853-C494-432C-9DA3-436ACE5E4CB9}" dt="2024-02-26T10:53:37.220" v="102" actId="1037"/>
          <ac:picMkLst>
            <pc:docMk/>
            <pc:sldMk cId="886371804" sldId="4083"/>
            <ac:picMk id="6" creationId="{5C76E122-A592-451B-AF28-9749430F66EB}"/>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6D33AA-3058-422A-A677-4DFD862EF72E}"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de-DE"/>
        </a:p>
      </dgm:t>
    </dgm:pt>
    <dgm:pt modelId="{0C8D33E2-0532-4048-899B-2C90FF833573}">
      <dgm:prSet phldrT="[Text]" custT="1"/>
      <dgm:spPr/>
      <dgm:t>
        <a:bodyPr anchor="b"/>
        <a:lstStyle/>
        <a:p>
          <a:r>
            <a:rPr lang="de-DE" sz="2000" dirty="0"/>
            <a:t>2.</a:t>
          </a:r>
        </a:p>
      </dgm:t>
    </dgm:pt>
    <dgm:pt modelId="{F737FAFA-B6F9-4638-88E2-0A2C000BB565}" type="parTrans" cxnId="{0D6410A2-DC8C-417C-AE77-C9C8CDB9BB6D}">
      <dgm:prSet/>
      <dgm:spPr/>
      <dgm:t>
        <a:bodyPr/>
        <a:lstStyle/>
        <a:p>
          <a:endParaRPr lang="de-DE" sz="2000"/>
        </a:p>
      </dgm:t>
    </dgm:pt>
    <dgm:pt modelId="{C09A2CC8-A62C-403C-9AD9-7CEB92E96DE7}" type="sibTrans" cxnId="{0D6410A2-DC8C-417C-AE77-C9C8CDB9BB6D}">
      <dgm:prSet/>
      <dgm:spPr/>
      <dgm:t>
        <a:bodyPr/>
        <a:lstStyle/>
        <a:p>
          <a:endParaRPr lang="de-DE" sz="2000"/>
        </a:p>
      </dgm:t>
    </dgm:pt>
    <dgm:pt modelId="{3C27C111-BCBC-41BE-9719-B6D93B8E13A6}">
      <dgm:prSet phldrT="[Text]" custT="1"/>
      <dgm:spPr/>
      <dgm:t>
        <a:bodyPr/>
        <a:lstStyle/>
        <a:p>
          <a:pPr>
            <a:buNone/>
          </a:pPr>
          <a:r>
            <a:rPr lang="de-DE" sz="2000" dirty="0">
              <a:latin typeface="Arial" panose="020B0604020202020204" pitchFamily="34" charset="0"/>
              <a:cs typeface="Arial" panose="020B0604020202020204" pitchFamily="34" charset="0"/>
            </a:rPr>
            <a:t>Auswahl der Zielgruppe</a:t>
          </a:r>
        </a:p>
      </dgm:t>
    </dgm:pt>
    <dgm:pt modelId="{4CAAB6F4-CEAC-41F9-BA68-0F8DC24B78DF}" type="parTrans" cxnId="{9B1A3726-5FDC-4684-ADB1-227E60100094}">
      <dgm:prSet/>
      <dgm:spPr/>
      <dgm:t>
        <a:bodyPr/>
        <a:lstStyle/>
        <a:p>
          <a:endParaRPr lang="de-DE" sz="2000"/>
        </a:p>
      </dgm:t>
    </dgm:pt>
    <dgm:pt modelId="{BE67E186-7022-47DD-8068-E9B5FCBB1791}" type="sibTrans" cxnId="{9B1A3726-5FDC-4684-ADB1-227E60100094}">
      <dgm:prSet/>
      <dgm:spPr/>
      <dgm:t>
        <a:bodyPr/>
        <a:lstStyle/>
        <a:p>
          <a:endParaRPr lang="de-DE" sz="2000"/>
        </a:p>
      </dgm:t>
    </dgm:pt>
    <dgm:pt modelId="{D3B3F54B-D35D-4FFA-BC68-3CE7A44B0262}">
      <dgm:prSet phldrT="[Text]" custT="1"/>
      <dgm:spPr/>
      <dgm:t>
        <a:bodyPr anchor="b"/>
        <a:lstStyle/>
        <a:p>
          <a:r>
            <a:rPr lang="de-DE" sz="2000" dirty="0"/>
            <a:t>3.</a:t>
          </a:r>
        </a:p>
      </dgm:t>
    </dgm:pt>
    <dgm:pt modelId="{BA82BEFF-7CCD-44E1-808B-108A0336652E}" type="parTrans" cxnId="{065DF7EE-119E-47D7-A133-1EAD0875E9BB}">
      <dgm:prSet/>
      <dgm:spPr/>
      <dgm:t>
        <a:bodyPr/>
        <a:lstStyle/>
        <a:p>
          <a:endParaRPr lang="de-DE" sz="2000"/>
        </a:p>
      </dgm:t>
    </dgm:pt>
    <dgm:pt modelId="{CB16CA85-B25D-4292-8366-D3469E4B91E6}" type="sibTrans" cxnId="{065DF7EE-119E-47D7-A133-1EAD0875E9BB}">
      <dgm:prSet/>
      <dgm:spPr/>
      <dgm:t>
        <a:bodyPr/>
        <a:lstStyle/>
        <a:p>
          <a:endParaRPr lang="de-DE" sz="2000"/>
        </a:p>
      </dgm:t>
    </dgm:pt>
    <dgm:pt modelId="{B61D918C-7BF5-428C-ABED-324EB24B04C7}">
      <dgm:prSet phldrT="[Text]" custT="1"/>
      <dgm:spPr/>
      <dgm:t>
        <a:bodyPr/>
        <a:lstStyle/>
        <a:p>
          <a:pPr>
            <a:buNone/>
          </a:pPr>
          <a:r>
            <a:rPr lang="de-DE" sz="2000" dirty="0">
              <a:latin typeface="Arial" panose="020B0604020202020204" pitchFamily="34" charset="0"/>
              <a:cs typeface="Arial" panose="020B0604020202020204" pitchFamily="34" charset="0"/>
            </a:rPr>
            <a:t>Entwicklung zielgruppenspezifischer Kommunikationsformate</a:t>
          </a:r>
        </a:p>
      </dgm:t>
    </dgm:pt>
    <dgm:pt modelId="{A95C7ED2-EC5C-4B8F-B0E2-731065B7AE22}" type="parTrans" cxnId="{08145B04-149E-4AC4-B8B1-4F2356C3B481}">
      <dgm:prSet/>
      <dgm:spPr/>
      <dgm:t>
        <a:bodyPr/>
        <a:lstStyle/>
        <a:p>
          <a:endParaRPr lang="de-DE" sz="2000"/>
        </a:p>
      </dgm:t>
    </dgm:pt>
    <dgm:pt modelId="{C5B8F232-BD6A-4D9D-A9DE-79BBC0D4F138}" type="sibTrans" cxnId="{08145B04-149E-4AC4-B8B1-4F2356C3B481}">
      <dgm:prSet/>
      <dgm:spPr/>
      <dgm:t>
        <a:bodyPr/>
        <a:lstStyle/>
        <a:p>
          <a:endParaRPr lang="de-DE" sz="2000"/>
        </a:p>
      </dgm:t>
    </dgm:pt>
    <dgm:pt modelId="{1DE9C2B0-519D-4028-A77D-024DF217766C}">
      <dgm:prSet custT="1"/>
      <dgm:spPr/>
      <dgm:t>
        <a:bodyPr/>
        <a:lstStyle/>
        <a:p>
          <a:r>
            <a:rPr lang="de-DE" sz="2000" dirty="0"/>
            <a:t>1.</a:t>
          </a:r>
        </a:p>
      </dgm:t>
    </dgm:pt>
    <dgm:pt modelId="{176387BC-BF74-4459-8101-D07846FE24D5}" type="parTrans" cxnId="{9DE5209C-270D-42C9-86EB-F83CA72C2F97}">
      <dgm:prSet/>
      <dgm:spPr/>
      <dgm:t>
        <a:bodyPr/>
        <a:lstStyle/>
        <a:p>
          <a:endParaRPr lang="de-DE" sz="2000"/>
        </a:p>
      </dgm:t>
    </dgm:pt>
    <dgm:pt modelId="{A8600AC2-5DAA-4B0A-8DEF-20CC0C061014}" type="sibTrans" cxnId="{9DE5209C-270D-42C9-86EB-F83CA72C2F97}">
      <dgm:prSet/>
      <dgm:spPr/>
      <dgm:t>
        <a:bodyPr/>
        <a:lstStyle/>
        <a:p>
          <a:endParaRPr lang="de-DE" sz="2000"/>
        </a:p>
      </dgm:t>
    </dgm:pt>
    <dgm:pt modelId="{FA10A036-2505-4D21-8EB0-2F85B54B907D}">
      <dgm:prSet custT="1"/>
      <dgm:spPr/>
      <dgm:t>
        <a:bodyPr/>
        <a:lstStyle/>
        <a:p>
          <a:pPr>
            <a:buNone/>
          </a:pPr>
          <a:r>
            <a:rPr lang="de-DE" sz="2000" dirty="0">
              <a:latin typeface="Arial" panose="020B0604020202020204" pitchFamily="34" charset="0"/>
              <a:cs typeface="Arial" panose="020B0604020202020204" pitchFamily="34" charset="0"/>
            </a:rPr>
            <a:t>Was ist das Ziel/Was soll vermittelt werden?</a:t>
          </a:r>
        </a:p>
      </dgm:t>
    </dgm:pt>
    <dgm:pt modelId="{8C0C3966-C0C2-47AD-827F-5BE016DA89A3}" type="parTrans" cxnId="{5B39FCBC-0CF1-4F2B-B9AB-745440586BC1}">
      <dgm:prSet/>
      <dgm:spPr/>
      <dgm:t>
        <a:bodyPr/>
        <a:lstStyle/>
        <a:p>
          <a:endParaRPr lang="de-DE" sz="2000"/>
        </a:p>
      </dgm:t>
    </dgm:pt>
    <dgm:pt modelId="{0600D4B3-5529-4556-9841-423AC293935C}" type="sibTrans" cxnId="{5B39FCBC-0CF1-4F2B-B9AB-745440586BC1}">
      <dgm:prSet/>
      <dgm:spPr/>
      <dgm:t>
        <a:bodyPr/>
        <a:lstStyle/>
        <a:p>
          <a:endParaRPr lang="de-DE" sz="2000"/>
        </a:p>
      </dgm:t>
    </dgm:pt>
    <dgm:pt modelId="{C35BEB46-A415-4F94-B51A-D32A8B9B35AA}">
      <dgm:prSet custT="1"/>
      <dgm:spPr/>
      <dgm:t>
        <a:bodyPr/>
        <a:lstStyle/>
        <a:p>
          <a:pPr>
            <a:buClrTx/>
            <a:buSzTx/>
            <a:buFontTx/>
            <a:buNone/>
          </a:pPr>
          <a:r>
            <a:rPr lang="de-DE" sz="2000" i="1" dirty="0">
              <a:latin typeface="Arial" panose="020B0604020202020204" pitchFamily="34" charset="0"/>
              <a:cs typeface="Arial" panose="020B0604020202020204" pitchFamily="34" charset="0"/>
            </a:rPr>
            <a:t>z.B. Was/Wann ist Hitze, Wer ist Risikogruppe?, Was ist bei Hitze zu tun?</a:t>
          </a:r>
        </a:p>
      </dgm:t>
    </dgm:pt>
    <dgm:pt modelId="{9C9A9259-6DE0-4647-A4E8-E69299FB988D}" type="parTrans" cxnId="{F21AD465-A3EB-43A4-9172-4284F4EC5DBB}">
      <dgm:prSet/>
      <dgm:spPr/>
      <dgm:t>
        <a:bodyPr/>
        <a:lstStyle/>
        <a:p>
          <a:endParaRPr lang="de-DE" sz="2000"/>
        </a:p>
      </dgm:t>
    </dgm:pt>
    <dgm:pt modelId="{6B75069C-9640-492D-A26A-B3FC7D46508C}" type="sibTrans" cxnId="{F21AD465-A3EB-43A4-9172-4284F4EC5DBB}">
      <dgm:prSet/>
      <dgm:spPr/>
      <dgm:t>
        <a:bodyPr/>
        <a:lstStyle/>
        <a:p>
          <a:endParaRPr lang="de-DE" sz="2000"/>
        </a:p>
      </dgm:t>
    </dgm:pt>
    <dgm:pt modelId="{7575917E-2087-487D-A652-BCBAB1D70072}">
      <dgm:prSet phldrT="[Text]" custT="1"/>
      <dgm:spPr/>
      <dgm:t>
        <a:bodyPr/>
        <a:lstStyle/>
        <a:p>
          <a:pPr>
            <a:buNone/>
          </a:pPr>
          <a:r>
            <a:rPr lang="de-DE" sz="2000" i="1" dirty="0">
              <a:latin typeface="Arial" panose="020B0604020202020204" pitchFamily="34" charset="0"/>
              <a:cs typeface="Arial" panose="020B0604020202020204" pitchFamily="34" charset="0"/>
            </a:rPr>
            <a:t>z.B. Ältere Personen, andere Risikogruppen, Eltern, usw.	</a:t>
          </a:r>
        </a:p>
      </dgm:t>
    </dgm:pt>
    <dgm:pt modelId="{D2D82512-AC76-45BD-B09F-A7480A94CB37}" type="parTrans" cxnId="{197B3BDA-D360-48F5-8E60-AE965785306F}">
      <dgm:prSet/>
      <dgm:spPr/>
      <dgm:t>
        <a:bodyPr/>
        <a:lstStyle/>
        <a:p>
          <a:endParaRPr lang="de-DE" sz="2000"/>
        </a:p>
      </dgm:t>
    </dgm:pt>
    <dgm:pt modelId="{4AB9E18D-6481-4BE2-9A0F-1D13A68263B3}" type="sibTrans" cxnId="{197B3BDA-D360-48F5-8E60-AE965785306F}">
      <dgm:prSet/>
      <dgm:spPr/>
      <dgm:t>
        <a:bodyPr/>
        <a:lstStyle/>
        <a:p>
          <a:endParaRPr lang="de-DE" sz="2000"/>
        </a:p>
      </dgm:t>
    </dgm:pt>
    <dgm:pt modelId="{E5811FC2-D2AC-4857-9980-5E1135E4744A}">
      <dgm:prSet phldrT="[Text]" custT="1"/>
      <dgm:spPr/>
      <dgm:t>
        <a:bodyPr/>
        <a:lstStyle/>
        <a:p>
          <a:pPr>
            <a:buNone/>
          </a:pPr>
          <a:r>
            <a:rPr lang="de-DE" sz="2000" i="1" dirty="0">
              <a:latin typeface="Arial" panose="020B0604020202020204" pitchFamily="34" charset="0"/>
              <a:cs typeface="Arial" panose="020B0604020202020204" pitchFamily="34" charset="0"/>
            </a:rPr>
            <a:t>Wer? Wo? Wie? Wann?</a:t>
          </a:r>
        </a:p>
      </dgm:t>
    </dgm:pt>
    <dgm:pt modelId="{AC88F0B2-4509-4782-B9DF-A37564BF453A}" type="parTrans" cxnId="{CC825B5C-0F76-4E97-ACB1-47B7C5142665}">
      <dgm:prSet/>
      <dgm:spPr/>
      <dgm:t>
        <a:bodyPr/>
        <a:lstStyle/>
        <a:p>
          <a:endParaRPr lang="de-DE" sz="2000"/>
        </a:p>
      </dgm:t>
    </dgm:pt>
    <dgm:pt modelId="{255FC5DB-95E3-4E50-A8B4-051A88BCB6EA}" type="sibTrans" cxnId="{CC825B5C-0F76-4E97-ACB1-47B7C5142665}">
      <dgm:prSet/>
      <dgm:spPr/>
      <dgm:t>
        <a:bodyPr/>
        <a:lstStyle/>
        <a:p>
          <a:endParaRPr lang="de-DE" sz="2000"/>
        </a:p>
      </dgm:t>
    </dgm:pt>
    <dgm:pt modelId="{6F19BFD0-145D-4D74-B028-43464F281934}" type="pres">
      <dgm:prSet presAssocID="{086D33AA-3058-422A-A677-4DFD862EF72E}" presName="linearFlow" presStyleCnt="0">
        <dgm:presLayoutVars>
          <dgm:dir/>
          <dgm:animLvl val="lvl"/>
          <dgm:resizeHandles val="exact"/>
        </dgm:presLayoutVars>
      </dgm:prSet>
      <dgm:spPr/>
    </dgm:pt>
    <dgm:pt modelId="{F822878C-D58F-42A2-A41E-42C0D04A3982}" type="pres">
      <dgm:prSet presAssocID="{1DE9C2B0-519D-4028-A77D-024DF217766C}" presName="composite" presStyleCnt="0"/>
      <dgm:spPr/>
    </dgm:pt>
    <dgm:pt modelId="{A7CDF17B-B66D-4524-B3AB-98F32CA413F4}" type="pres">
      <dgm:prSet presAssocID="{1DE9C2B0-519D-4028-A77D-024DF217766C}" presName="parentText" presStyleLbl="alignNode1" presStyleIdx="0" presStyleCnt="3">
        <dgm:presLayoutVars>
          <dgm:chMax val="1"/>
          <dgm:bulletEnabled val="1"/>
        </dgm:presLayoutVars>
      </dgm:prSet>
      <dgm:spPr/>
    </dgm:pt>
    <dgm:pt modelId="{D278F3F9-04DA-4C2A-BE10-AE3467E45A4A}" type="pres">
      <dgm:prSet presAssocID="{1DE9C2B0-519D-4028-A77D-024DF217766C}" presName="descendantText" presStyleLbl="alignAcc1" presStyleIdx="0" presStyleCnt="3" custLinFactNeighborX="-5" custLinFactNeighborY="3046">
        <dgm:presLayoutVars>
          <dgm:bulletEnabled val="1"/>
        </dgm:presLayoutVars>
      </dgm:prSet>
      <dgm:spPr/>
    </dgm:pt>
    <dgm:pt modelId="{32FD6170-21C4-43BD-B6E3-2B14B8125266}" type="pres">
      <dgm:prSet presAssocID="{A8600AC2-5DAA-4B0A-8DEF-20CC0C061014}" presName="sp" presStyleCnt="0"/>
      <dgm:spPr/>
    </dgm:pt>
    <dgm:pt modelId="{27543E3A-C041-4442-93CB-B6DF4CACE045}" type="pres">
      <dgm:prSet presAssocID="{0C8D33E2-0532-4048-899B-2C90FF833573}" presName="composite" presStyleCnt="0"/>
      <dgm:spPr/>
    </dgm:pt>
    <dgm:pt modelId="{34DA1643-910A-4C47-B4FB-E331F557C2E1}" type="pres">
      <dgm:prSet presAssocID="{0C8D33E2-0532-4048-899B-2C90FF833573}" presName="parentText" presStyleLbl="alignNode1" presStyleIdx="1" presStyleCnt="3">
        <dgm:presLayoutVars>
          <dgm:chMax val="1"/>
          <dgm:bulletEnabled val="1"/>
        </dgm:presLayoutVars>
      </dgm:prSet>
      <dgm:spPr/>
    </dgm:pt>
    <dgm:pt modelId="{B19AF131-1B76-40BD-84EC-C0590E9F88E3}" type="pres">
      <dgm:prSet presAssocID="{0C8D33E2-0532-4048-899B-2C90FF833573}" presName="descendantText" presStyleLbl="alignAcc1" presStyleIdx="1" presStyleCnt="3">
        <dgm:presLayoutVars>
          <dgm:bulletEnabled val="1"/>
        </dgm:presLayoutVars>
      </dgm:prSet>
      <dgm:spPr/>
    </dgm:pt>
    <dgm:pt modelId="{063C0F43-3DF3-4BFE-B0CE-F93421DC547A}" type="pres">
      <dgm:prSet presAssocID="{C09A2CC8-A62C-403C-9AD9-7CEB92E96DE7}" presName="sp" presStyleCnt="0"/>
      <dgm:spPr/>
    </dgm:pt>
    <dgm:pt modelId="{9328DA60-FF76-4F26-ADC1-A2123BBABC98}" type="pres">
      <dgm:prSet presAssocID="{D3B3F54B-D35D-4FFA-BC68-3CE7A44B0262}" presName="composite" presStyleCnt="0"/>
      <dgm:spPr/>
    </dgm:pt>
    <dgm:pt modelId="{939282B0-7D3E-407B-98B3-48F726A63DC5}" type="pres">
      <dgm:prSet presAssocID="{D3B3F54B-D35D-4FFA-BC68-3CE7A44B0262}" presName="parentText" presStyleLbl="alignNode1" presStyleIdx="2" presStyleCnt="3">
        <dgm:presLayoutVars>
          <dgm:chMax val="1"/>
          <dgm:bulletEnabled val="1"/>
        </dgm:presLayoutVars>
      </dgm:prSet>
      <dgm:spPr/>
    </dgm:pt>
    <dgm:pt modelId="{C3459DCF-B0C3-4132-BFC8-98246BA15DCA}" type="pres">
      <dgm:prSet presAssocID="{D3B3F54B-D35D-4FFA-BC68-3CE7A44B0262}" presName="descendantText" presStyleLbl="alignAcc1" presStyleIdx="2" presStyleCnt="3">
        <dgm:presLayoutVars>
          <dgm:bulletEnabled val="1"/>
        </dgm:presLayoutVars>
      </dgm:prSet>
      <dgm:spPr/>
    </dgm:pt>
  </dgm:ptLst>
  <dgm:cxnLst>
    <dgm:cxn modelId="{08145B04-149E-4AC4-B8B1-4F2356C3B481}" srcId="{D3B3F54B-D35D-4FFA-BC68-3CE7A44B0262}" destId="{B61D918C-7BF5-428C-ABED-324EB24B04C7}" srcOrd="0" destOrd="0" parTransId="{A95C7ED2-EC5C-4B8F-B0E2-731065B7AE22}" sibTransId="{C5B8F232-BD6A-4D9D-A9DE-79BBC0D4F138}"/>
    <dgm:cxn modelId="{2F93A220-37F3-4110-8124-1C0AE25127B2}" type="presOf" srcId="{C35BEB46-A415-4F94-B51A-D32A8B9B35AA}" destId="{D278F3F9-04DA-4C2A-BE10-AE3467E45A4A}" srcOrd="0" destOrd="1" presId="urn:microsoft.com/office/officeart/2005/8/layout/chevron2"/>
    <dgm:cxn modelId="{9B1A3726-5FDC-4684-ADB1-227E60100094}" srcId="{0C8D33E2-0532-4048-899B-2C90FF833573}" destId="{3C27C111-BCBC-41BE-9719-B6D93B8E13A6}" srcOrd="0" destOrd="0" parTransId="{4CAAB6F4-CEAC-41F9-BA68-0F8DC24B78DF}" sibTransId="{BE67E186-7022-47DD-8068-E9B5FCBB1791}"/>
    <dgm:cxn modelId="{A87A7A28-09FC-4DA0-B623-73E9ED7E9B0C}" type="presOf" srcId="{D3B3F54B-D35D-4FFA-BC68-3CE7A44B0262}" destId="{939282B0-7D3E-407B-98B3-48F726A63DC5}" srcOrd="0" destOrd="0" presId="urn:microsoft.com/office/officeart/2005/8/layout/chevron2"/>
    <dgm:cxn modelId="{39827D2F-0875-429E-82CE-1FC9F86F9998}" type="presOf" srcId="{086D33AA-3058-422A-A677-4DFD862EF72E}" destId="{6F19BFD0-145D-4D74-B028-43464F281934}" srcOrd="0" destOrd="0" presId="urn:microsoft.com/office/officeart/2005/8/layout/chevron2"/>
    <dgm:cxn modelId="{CC825B5C-0F76-4E97-ACB1-47B7C5142665}" srcId="{D3B3F54B-D35D-4FFA-BC68-3CE7A44B0262}" destId="{E5811FC2-D2AC-4857-9980-5E1135E4744A}" srcOrd="1" destOrd="0" parTransId="{AC88F0B2-4509-4782-B9DF-A37564BF453A}" sibTransId="{255FC5DB-95E3-4E50-A8B4-051A88BCB6EA}"/>
    <dgm:cxn modelId="{121EE643-38EE-4194-9A41-3D92D2F088CD}" type="presOf" srcId="{7575917E-2087-487D-A652-BCBAB1D70072}" destId="{B19AF131-1B76-40BD-84EC-C0590E9F88E3}" srcOrd="0" destOrd="1" presId="urn:microsoft.com/office/officeart/2005/8/layout/chevron2"/>
    <dgm:cxn modelId="{F21AD465-A3EB-43A4-9172-4284F4EC5DBB}" srcId="{1DE9C2B0-519D-4028-A77D-024DF217766C}" destId="{C35BEB46-A415-4F94-B51A-D32A8B9B35AA}" srcOrd="1" destOrd="0" parTransId="{9C9A9259-6DE0-4647-A4E8-E69299FB988D}" sibTransId="{6B75069C-9640-492D-A26A-B3FC7D46508C}"/>
    <dgm:cxn modelId="{AA339D74-DAF1-4D4B-9056-2BE03544388A}" type="presOf" srcId="{1DE9C2B0-519D-4028-A77D-024DF217766C}" destId="{A7CDF17B-B66D-4524-B3AB-98F32CA413F4}" srcOrd="0" destOrd="0" presId="urn:microsoft.com/office/officeart/2005/8/layout/chevron2"/>
    <dgm:cxn modelId="{53984D8C-A2D8-42E3-9E97-B57065121FFC}" type="presOf" srcId="{3C27C111-BCBC-41BE-9719-B6D93B8E13A6}" destId="{B19AF131-1B76-40BD-84EC-C0590E9F88E3}" srcOrd="0" destOrd="0" presId="urn:microsoft.com/office/officeart/2005/8/layout/chevron2"/>
    <dgm:cxn modelId="{9DE5209C-270D-42C9-86EB-F83CA72C2F97}" srcId="{086D33AA-3058-422A-A677-4DFD862EF72E}" destId="{1DE9C2B0-519D-4028-A77D-024DF217766C}" srcOrd="0" destOrd="0" parTransId="{176387BC-BF74-4459-8101-D07846FE24D5}" sibTransId="{A8600AC2-5DAA-4B0A-8DEF-20CC0C061014}"/>
    <dgm:cxn modelId="{0D6410A2-DC8C-417C-AE77-C9C8CDB9BB6D}" srcId="{086D33AA-3058-422A-A677-4DFD862EF72E}" destId="{0C8D33E2-0532-4048-899B-2C90FF833573}" srcOrd="1" destOrd="0" parTransId="{F737FAFA-B6F9-4638-88E2-0A2C000BB565}" sibTransId="{C09A2CC8-A62C-403C-9AD9-7CEB92E96DE7}"/>
    <dgm:cxn modelId="{CDC0F3AD-48BF-45BD-8D4C-9015765E79B7}" type="presOf" srcId="{0C8D33E2-0532-4048-899B-2C90FF833573}" destId="{34DA1643-910A-4C47-B4FB-E331F557C2E1}" srcOrd="0" destOrd="0" presId="urn:microsoft.com/office/officeart/2005/8/layout/chevron2"/>
    <dgm:cxn modelId="{3CC13BB1-DFEC-449A-8FA8-5737BAA5CAAA}" type="presOf" srcId="{FA10A036-2505-4D21-8EB0-2F85B54B907D}" destId="{D278F3F9-04DA-4C2A-BE10-AE3467E45A4A}" srcOrd="0" destOrd="0" presId="urn:microsoft.com/office/officeart/2005/8/layout/chevron2"/>
    <dgm:cxn modelId="{9ABBC3B2-C65F-4132-9B0D-4F8777FF1A5D}" type="presOf" srcId="{E5811FC2-D2AC-4857-9980-5E1135E4744A}" destId="{C3459DCF-B0C3-4132-BFC8-98246BA15DCA}" srcOrd="0" destOrd="1" presId="urn:microsoft.com/office/officeart/2005/8/layout/chevron2"/>
    <dgm:cxn modelId="{D9C93EBB-460D-4C77-8A24-A262DA5F304F}" type="presOf" srcId="{B61D918C-7BF5-428C-ABED-324EB24B04C7}" destId="{C3459DCF-B0C3-4132-BFC8-98246BA15DCA}" srcOrd="0" destOrd="0" presId="urn:microsoft.com/office/officeart/2005/8/layout/chevron2"/>
    <dgm:cxn modelId="{5B39FCBC-0CF1-4F2B-B9AB-745440586BC1}" srcId="{1DE9C2B0-519D-4028-A77D-024DF217766C}" destId="{FA10A036-2505-4D21-8EB0-2F85B54B907D}" srcOrd="0" destOrd="0" parTransId="{8C0C3966-C0C2-47AD-827F-5BE016DA89A3}" sibTransId="{0600D4B3-5529-4556-9841-423AC293935C}"/>
    <dgm:cxn modelId="{197B3BDA-D360-48F5-8E60-AE965785306F}" srcId="{0C8D33E2-0532-4048-899B-2C90FF833573}" destId="{7575917E-2087-487D-A652-BCBAB1D70072}" srcOrd="1" destOrd="0" parTransId="{D2D82512-AC76-45BD-B09F-A7480A94CB37}" sibTransId="{4AB9E18D-6481-4BE2-9A0F-1D13A68263B3}"/>
    <dgm:cxn modelId="{065DF7EE-119E-47D7-A133-1EAD0875E9BB}" srcId="{086D33AA-3058-422A-A677-4DFD862EF72E}" destId="{D3B3F54B-D35D-4FFA-BC68-3CE7A44B0262}" srcOrd="2" destOrd="0" parTransId="{BA82BEFF-7CCD-44E1-808B-108A0336652E}" sibTransId="{CB16CA85-B25D-4292-8366-D3469E4B91E6}"/>
    <dgm:cxn modelId="{E93AF61F-F692-429B-93E9-F3EC61CC39AC}" type="presParOf" srcId="{6F19BFD0-145D-4D74-B028-43464F281934}" destId="{F822878C-D58F-42A2-A41E-42C0D04A3982}" srcOrd="0" destOrd="0" presId="urn:microsoft.com/office/officeart/2005/8/layout/chevron2"/>
    <dgm:cxn modelId="{B294AD0E-BC95-458D-A9F2-4F91032B1BC3}" type="presParOf" srcId="{F822878C-D58F-42A2-A41E-42C0D04A3982}" destId="{A7CDF17B-B66D-4524-B3AB-98F32CA413F4}" srcOrd="0" destOrd="0" presId="urn:microsoft.com/office/officeart/2005/8/layout/chevron2"/>
    <dgm:cxn modelId="{F8032D2E-0AA4-4615-AA30-F3BBAE130C2D}" type="presParOf" srcId="{F822878C-D58F-42A2-A41E-42C0D04A3982}" destId="{D278F3F9-04DA-4C2A-BE10-AE3467E45A4A}" srcOrd="1" destOrd="0" presId="urn:microsoft.com/office/officeart/2005/8/layout/chevron2"/>
    <dgm:cxn modelId="{1D349D8F-D1AC-4208-9125-223BA5BC86F2}" type="presParOf" srcId="{6F19BFD0-145D-4D74-B028-43464F281934}" destId="{32FD6170-21C4-43BD-B6E3-2B14B8125266}" srcOrd="1" destOrd="0" presId="urn:microsoft.com/office/officeart/2005/8/layout/chevron2"/>
    <dgm:cxn modelId="{319C4B2F-2856-4A53-937B-D3B7A66766DF}" type="presParOf" srcId="{6F19BFD0-145D-4D74-B028-43464F281934}" destId="{27543E3A-C041-4442-93CB-B6DF4CACE045}" srcOrd="2" destOrd="0" presId="urn:microsoft.com/office/officeart/2005/8/layout/chevron2"/>
    <dgm:cxn modelId="{8F0CE5F1-49BF-4FE3-96C5-978EA5D45F68}" type="presParOf" srcId="{27543E3A-C041-4442-93CB-B6DF4CACE045}" destId="{34DA1643-910A-4C47-B4FB-E331F557C2E1}" srcOrd="0" destOrd="0" presId="urn:microsoft.com/office/officeart/2005/8/layout/chevron2"/>
    <dgm:cxn modelId="{7381D717-AB4C-4ED5-8799-7E297B205F0A}" type="presParOf" srcId="{27543E3A-C041-4442-93CB-B6DF4CACE045}" destId="{B19AF131-1B76-40BD-84EC-C0590E9F88E3}" srcOrd="1" destOrd="0" presId="urn:microsoft.com/office/officeart/2005/8/layout/chevron2"/>
    <dgm:cxn modelId="{A5FDA248-1A2C-4681-9C79-3948330948FD}" type="presParOf" srcId="{6F19BFD0-145D-4D74-B028-43464F281934}" destId="{063C0F43-3DF3-4BFE-B0CE-F93421DC547A}" srcOrd="3" destOrd="0" presId="urn:microsoft.com/office/officeart/2005/8/layout/chevron2"/>
    <dgm:cxn modelId="{667EAF8B-A642-4136-B3FB-C0C2F6247685}" type="presParOf" srcId="{6F19BFD0-145D-4D74-B028-43464F281934}" destId="{9328DA60-FF76-4F26-ADC1-A2123BBABC98}" srcOrd="4" destOrd="0" presId="urn:microsoft.com/office/officeart/2005/8/layout/chevron2"/>
    <dgm:cxn modelId="{1F7ABAE2-48E0-4EB2-AA49-0ADCAE4E55BC}" type="presParOf" srcId="{9328DA60-FF76-4F26-ADC1-A2123BBABC98}" destId="{939282B0-7D3E-407B-98B3-48F726A63DC5}" srcOrd="0" destOrd="0" presId="urn:microsoft.com/office/officeart/2005/8/layout/chevron2"/>
    <dgm:cxn modelId="{53205F3F-6B2B-49DE-8450-D253819A3219}" type="presParOf" srcId="{9328DA60-FF76-4F26-ADC1-A2123BBABC98}" destId="{C3459DCF-B0C3-4132-BFC8-98246BA15DCA}"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CDF17B-B66D-4524-B3AB-98F32CA413F4}">
      <dsp:nvSpPr>
        <dsp:cNvPr id="0" name=""/>
        <dsp:cNvSpPr/>
      </dsp:nvSpPr>
      <dsp:spPr>
        <a:xfrm rot="5400000">
          <a:off x="-214283" y="215740"/>
          <a:ext cx="1428559" cy="99999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de-DE" sz="2000" kern="1200" dirty="0"/>
            <a:t>1.</a:t>
          </a:r>
        </a:p>
      </dsp:txBody>
      <dsp:txXfrm rot="-5400000">
        <a:off x="2" y="501452"/>
        <a:ext cx="999991" cy="428568"/>
      </dsp:txXfrm>
    </dsp:sp>
    <dsp:sp modelId="{D278F3F9-04DA-4C2A-BE10-AE3467E45A4A}">
      <dsp:nvSpPr>
        <dsp:cNvPr id="0" name=""/>
        <dsp:cNvSpPr/>
      </dsp:nvSpPr>
      <dsp:spPr>
        <a:xfrm rot="5400000">
          <a:off x="5516059" y="-4486824"/>
          <a:ext cx="928563" cy="996169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None/>
          </a:pPr>
          <a:r>
            <a:rPr lang="de-DE" sz="2000" kern="1200" dirty="0">
              <a:latin typeface="Arial" panose="020B0604020202020204" pitchFamily="34" charset="0"/>
              <a:cs typeface="Arial" panose="020B0604020202020204" pitchFamily="34" charset="0"/>
            </a:rPr>
            <a:t>Was ist das Ziel/Was soll vermittelt werden?</a:t>
          </a:r>
        </a:p>
        <a:p>
          <a:pPr marL="228600" lvl="1" indent="-228600" algn="l" defTabSz="889000">
            <a:lnSpc>
              <a:spcPct val="90000"/>
            </a:lnSpc>
            <a:spcBef>
              <a:spcPct val="0"/>
            </a:spcBef>
            <a:spcAft>
              <a:spcPct val="15000"/>
            </a:spcAft>
            <a:buClrTx/>
            <a:buSzTx/>
            <a:buFontTx/>
            <a:buNone/>
          </a:pPr>
          <a:r>
            <a:rPr lang="de-DE" sz="2000" i="1" kern="1200" dirty="0">
              <a:latin typeface="Arial" panose="020B0604020202020204" pitchFamily="34" charset="0"/>
              <a:cs typeface="Arial" panose="020B0604020202020204" pitchFamily="34" charset="0"/>
            </a:rPr>
            <a:t>z.B. Was/Wann ist Hitze, Wer ist Risikogruppe?, Was ist bei Hitze zu tun?</a:t>
          </a:r>
        </a:p>
      </dsp:txBody>
      <dsp:txXfrm rot="-5400000">
        <a:off x="999494" y="75070"/>
        <a:ext cx="9916366" cy="837905"/>
      </dsp:txXfrm>
    </dsp:sp>
    <dsp:sp modelId="{34DA1643-910A-4C47-B4FB-E331F557C2E1}">
      <dsp:nvSpPr>
        <dsp:cNvPr id="0" name=""/>
        <dsp:cNvSpPr/>
      </dsp:nvSpPr>
      <dsp:spPr>
        <a:xfrm rot="5400000">
          <a:off x="-214283" y="1447866"/>
          <a:ext cx="1428559" cy="99999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b" anchorCtr="0">
          <a:noAutofit/>
        </a:bodyPr>
        <a:lstStyle/>
        <a:p>
          <a:pPr marL="0" lvl="0" indent="0" algn="ctr" defTabSz="889000">
            <a:lnSpc>
              <a:spcPct val="90000"/>
            </a:lnSpc>
            <a:spcBef>
              <a:spcPct val="0"/>
            </a:spcBef>
            <a:spcAft>
              <a:spcPct val="35000"/>
            </a:spcAft>
            <a:buNone/>
          </a:pPr>
          <a:r>
            <a:rPr lang="de-DE" sz="2000" kern="1200" dirty="0"/>
            <a:t>2.</a:t>
          </a:r>
        </a:p>
      </dsp:txBody>
      <dsp:txXfrm rot="-5400000">
        <a:off x="2" y="1733578"/>
        <a:ext cx="999991" cy="428568"/>
      </dsp:txXfrm>
    </dsp:sp>
    <dsp:sp modelId="{B19AF131-1B76-40BD-84EC-C0590E9F88E3}">
      <dsp:nvSpPr>
        <dsp:cNvPr id="0" name=""/>
        <dsp:cNvSpPr/>
      </dsp:nvSpPr>
      <dsp:spPr>
        <a:xfrm rot="5400000">
          <a:off x="5516557" y="-3282983"/>
          <a:ext cx="928563" cy="996169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None/>
          </a:pPr>
          <a:r>
            <a:rPr lang="de-DE" sz="2000" kern="1200" dirty="0">
              <a:latin typeface="Arial" panose="020B0604020202020204" pitchFamily="34" charset="0"/>
              <a:cs typeface="Arial" panose="020B0604020202020204" pitchFamily="34" charset="0"/>
            </a:rPr>
            <a:t>Auswahl der Zielgruppe</a:t>
          </a:r>
        </a:p>
        <a:p>
          <a:pPr marL="228600" lvl="1" indent="-228600" algn="l" defTabSz="889000">
            <a:lnSpc>
              <a:spcPct val="90000"/>
            </a:lnSpc>
            <a:spcBef>
              <a:spcPct val="0"/>
            </a:spcBef>
            <a:spcAft>
              <a:spcPct val="15000"/>
            </a:spcAft>
            <a:buNone/>
          </a:pPr>
          <a:r>
            <a:rPr lang="de-DE" sz="2000" i="1" kern="1200" dirty="0">
              <a:latin typeface="Arial" panose="020B0604020202020204" pitchFamily="34" charset="0"/>
              <a:cs typeface="Arial" panose="020B0604020202020204" pitchFamily="34" charset="0"/>
            </a:rPr>
            <a:t>z.B. Ältere Personen, andere Risikogruppen, Eltern, usw.	</a:t>
          </a:r>
        </a:p>
      </dsp:txBody>
      <dsp:txXfrm rot="-5400000">
        <a:off x="999992" y="1278911"/>
        <a:ext cx="9916366" cy="837905"/>
      </dsp:txXfrm>
    </dsp:sp>
    <dsp:sp modelId="{939282B0-7D3E-407B-98B3-48F726A63DC5}">
      <dsp:nvSpPr>
        <dsp:cNvPr id="0" name=""/>
        <dsp:cNvSpPr/>
      </dsp:nvSpPr>
      <dsp:spPr>
        <a:xfrm rot="5400000">
          <a:off x="-214283" y="2679992"/>
          <a:ext cx="1428559" cy="99999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b" anchorCtr="0">
          <a:noAutofit/>
        </a:bodyPr>
        <a:lstStyle/>
        <a:p>
          <a:pPr marL="0" lvl="0" indent="0" algn="ctr" defTabSz="889000">
            <a:lnSpc>
              <a:spcPct val="90000"/>
            </a:lnSpc>
            <a:spcBef>
              <a:spcPct val="0"/>
            </a:spcBef>
            <a:spcAft>
              <a:spcPct val="35000"/>
            </a:spcAft>
            <a:buNone/>
          </a:pPr>
          <a:r>
            <a:rPr lang="de-DE" sz="2000" kern="1200" dirty="0"/>
            <a:t>3.</a:t>
          </a:r>
        </a:p>
      </dsp:txBody>
      <dsp:txXfrm rot="-5400000">
        <a:off x="2" y="2965704"/>
        <a:ext cx="999991" cy="428568"/>
      </dsp:txXfrm>
    </dsp:sp>
    <dsp:sp modelId="{C3459DCF-B0C3-4132-BFC8-98246BA15DCA}">
      <dsp:nvSpPr>
        <dsp:cNvPr id="0" name=""/>
        <dsp:cNvSpPr/>
      </dsp:nvSpPr>
      <dsp:spPr>
        <a:xfrm rot="5400000">
          <a:off x="5516557" y="-2050857"/>
          <a:ext cx="928563" cy="996169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None/>
          </a:pPr>
          <a:r>
            <a:rPr lang="de-DE" sz="2000" kern="1200" dirty="0">
              <a:latin typeface="Arial" panose="020B0604020202020204" pitchFamily="34" charset="0"/>
              <a:cs typeface="Arial" panose="020B0604020202020204" pitchFamily="34" charset="0"/>
            </a:rPr>
            <a:t>Entwicklung zielgruppenspezifischer Kommunikationsformate</a:t>
          </a:r>
        </a:p>
        <a:p>
          <a:pPr marL="228600" lvl="1" indent="-228600" algn="l" defTabSz="889000">
            <a:lnSpc>
              <a:spcPct val="90000"/>
            </a:lnSpc>
            <a:spcBef>
              <a:spcPct val="0"/>
            </a:spcBef>
            <a:spcAft>
              <a:spcPct val="15000"/>
            </a:spcAft>
            <a:buNone/>
          </a:pPr>
          <a:r>
            <a:rPr lang="de-DE" sz="2000" i="1" kern="1200" dirty="0">
              <a:latin typeface="Arial" panose="020B0604020202020204" pitchFamily="34" charset="0"/>
              <a:cs typeface="Arial" panose="020B0604020202020204" pitchFamily="34" charset="0"/>
            </a:rPr>
            <a:t>Wer? Wo? Wie? Wann?</a:t>
          </a:r>
        </a:p>
      </dsp:txBody>
      <dsp:txXfrm rot="-5400000">
        <a:off x="999992" y="2511037"/>
        <a:ext cx="9916366" cy="83790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5655A508-158E-462F-87E3-E9AA4BE53D2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0360C7F0-6705-46F0-B14F-AFD941CE858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de-DE"/>
          </a:p>
        </p:txBody>
      </p:sp>
      <p:sp>
        <p:nvSpPr>
          <p:cNvPr id="4" name="Fußzeilenplatzhalter 3">
            <a:extLst>
              <a:ext uri="{FF2B5EF4-FFF2-40B4-BE49-F238E27FC236}">
                <a16:creationId xmlns:a16="http://schemas.microsoft.com/office/drawing/2014/main" id="{6B77CADD-34E4-40FB-BDDD-3A3553C7BE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C34D86B5-E7B2-4C4F-BDEB-1EFD59108D6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5903B09-8C82-4619-8737-74F9838B491C}" type="slidenum">
              <a:rPr lang="de-DE" smtClean="0"/>
              <a:t>‹Nr.›</a:t>
            </a:fld>
            <a:endParaRPr lang="de-DE"/>
          </a:p>
        </p:txBody>
      </p:sp>
    </p:spTree>
    <p:extLst>
      <p:ext uri="{BB962C8B-B14F-4D97-AF65-F5344CB8AC3E}">
        <p14:creationId xmlns:p14="http://schemas.microsoft.com/office/powerpoint/2010/main" val="3002233339"/>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017421-44E1-264E-9CAD-88A467A38598}" type="slidenum">
              <a:rPr lang="de-DE" smtClean="0"/>
              <a:t>‹Nr.›</a:t>
            </a:fld>
            <a:endParaRPr lang="de-DE"/>
          </a:p>
        </p:txBody>
      </p:sp>
    </p:spTree>
    <p:extLst>
      <p:ext uri="{BB962C8B-B14F-4D97-AF65-F5344CB8AC3E}">
        <p14:creationId xmlns:p14="http://schemas.microsoft.com/office/powerpoint/2010/main" val="274927477"/>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Datumsplatzhalter 3">
            <a:extLst>
              <a:ext uri="{FF2B5EF4-FFF2-40B4-BE49-F238E27FC236}">
                <a16:creationId xmlns:a16="http://schemas.microsoft.com/office/drawing/2014/main" id="{0579706D-C3A2-E2E2-8CD3-C8119F9FCC22}"/>
              </a:ext>
            </a:extLst>
          </p:cNvPr>
          <p:cNvSpPr>
            <a:spLocks noGrp="1"/>
          </p:cNvSpPr>
          <p:nvPr>
            <p:ph type="dt" idx="1"/>
          </p:nvPr>
        </p:nvSpPr>
        <p:spPr/>
        <p:txBody>
          <a:bodyPr/>
          <a:lstStyle/>
          <a:p>
            <a:endParaRPr lang="de-DE"/>
          </a:p>
        </p:txBody>
      </p:sp>
    </p:spTree>
    <p:extLst>
      <p:ext uri="{BB962C8B-B14F-4D97-AF65-F5344CB8AC3E}">
        <p14:creationId xmlns:p14="http://schemas.microsoft.com/office/powerpoint/2010/main" val="3450616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Datumsplatzhalter 3">
            <a:extLst>
              <a:ext uri="{FF2B5EF4-FFF2-40B4-BE49-F238E27FC236}">
                <a16:creationId xmlns:a16="http://schemas.microsoft.com/office/drawing/2014/main" id="{7C237B6D-A49B-CAE2-C099-7994682C9A9D}"/>
              </a:ext>
            </a:extLst>
          </p:cNvPr>
          <p:cNvSpPr>
            <a:spLocks noGrp="1"/>
          </p:cNvSpPr>
          <p:nvPr>
            <p:ph type="dt" idx="1"/>
          </p:nvPr>
        </p:nvSpPr>
        <p:spPr/>
        <p:txBody>
          <a:bodyPr/>
          <a:lstStyle/>
          <a:p>
            <a:endParaRPr lang="de-DE"/>
          </a:p>
        </p:txBody>
      </p:sp>
    </p:spTree>
    <p:extLst>
      <p:ext uri="{BB962C8B-B14F-4D97-AF65-F5344CB8AC3E}">
        <p14:creationId xmlns:p14="http://schemas.microsoft.com/office/powerpoint/2010/main" val="2369573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Datumsplatzhalter 3">
            <a:extLst>
              <a:ext uri="{FF2B5EF4-FFF2-40B4-BE49-F238E27FC236}">
                <a16:creationId xmlns:a16="http://schemas.microsoft.com/office/drawing/2014/main" id="{906C08FE-D41B-7858-DCE3-142C06E01726}"/>
              </a:ext>
            </a:extLst>
          </p:cNvPr>
          <p:cNvSpPr>
            <a:spLocks noGrp="1"/>
          </p:cNvSpPr>
          <p:nvPr>
            <p:ph type="dt" idx="1"/>
          </p:nvPr>
        </p:nvSpPr>
        <p:spPr/>
        <p:txBody>
          <a:bodyPr/>
          <a:lstStyle/>
          <a:p>
            <a:endParaRPr lang="de-DE"/>
          </a:p>
        </p:txBody>
      </p:sp>
    </p:spTree>
    <p:extLst>
      <p:ext uri="{BB962C8B-B14F-4D97-AF65-F5344CB8AC3E}">
        <p14:creationId xmlns:p14="http://schemas.microsoft.com/office/powerpoint/2010/main" val="3727814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Wie können wir eine individuelle Handlungsbereitschaft gegen die Klimakrise schaffen? Dazu hat der PACE, diese Denkmodell erstellt. An erster Stelle steht die Edukation, also die Wissensvermittlung. Wir benötigen Selbstwirksamkeit, das bedeutet, das Gefühl, das wir als Einzelperson etwas verändern können. Wir müssen wissen, dass unsere Maßnahmen effektiv sind. Soziale Normen, Vertrauen und die Wahrnehmung des Klimawandels als Risiko für unsere Existenz, müssen vorhanden sein. Auch die Soziographie ist ein </a:t>
            </a:r>
            <a:r>
              <a:rPr lang="de-DE" dirty="0" err="1"/>
              <a:t>nícht</a:t>
            </a:r>
            <a:r>
              <a:rPr lang="de-DE" dirty="0"/>
              <a:t> unerheblicher Faktor: Einkommen, Sozialer Status, Geschlecht, Alter und Familienstand beeinflussen unsere Handlungsbereitschaft, aus der wir Maßnahmen </a:t>
            </a:r>
            <a:r>
              <a:rPr lang="de-DE" dirty="0" err="1"/>
              <a:t>aktzeptieren</a:t>
            </a:r>
            <a:r>
              <a:rPr lang="de-DE" dirty="0"/>
              <a:t> können, unser individuelles Verhalten anpassen und politisch partizipieren können. </a:t>
            </a:r>
          </a:p>
          <a:p>
            <a:r>
              <a:rPr lang="de-DE" dirty="0"/>
              <a:t>In wieweit seid ihr bereit, euch individuelles Verhalten zu ändern und auf gewissen Luxus zu verzichten?</a:t>
            </a:r>
          </a:p>
        </p:txBody>
      </p:sp>
      <p:sp>
        <p:nvSpPr>
          <p:cNvPr id="4" name="Datumsplatzhalter 3"/>
          <p:cNvSpPr>
            <a:spLocks noGrp="1"/>
          </p:cNvSpPr>
          <p:nvPr>
            <p:ph type="dt" idx="1"/>
          </p:nvPr>
        </p:nvSpPr>
        <p:spPr/>
        <p:txBody>
          <a:bodyPr/>
          <a:lstStyle/>
          <a:p>
            <a:endParaRPr lang="de-DE"/>
          </a:p>
        </p:txBody>
      </p:sp>
    </p:spTree>
    <p:extLst>
      <p:ext uri="{BB962C8B-B14F-4D97-AF65-F5344CB8AC3E}">
        <p14:creationId xmlns:p14="http://schemas.microsoft.com/office/powerpoint/2010/main" val="1875040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Wir wollen uns anschauen, was es braucht, um z.B. einen Flyer oder andere Infomaterialen zu erstellen. </a:t>
            </a:r>
          </a:p>
          <a:p>
            <a:r>
              <a:rPr lang="de-DE" dirty="0"/>
              <a:t>Schritt 1: Identifikation der Risikogruppe</a:t>
            </a:r>
          </a:p>
          <a:p>
            <a:r>
              <a:rPr lang="de-DE" dirty="0"/>
              <a:t>Schritt 2: Auswahl der Zielgruppe</a:t>
            </a:r>
          </a:p>
          <a:p>
            <a:r>
              <a:rPr lang="de-DE" dirty="0"/>
              <a:t>Schritt 3: Entwicklung der spezifischen Formate</a:t>
            </a:r>
          </a:p>
        </p:txBody>
      </p:sp>
      <p:sp>
        <p:nvSpPr>
          <p:cNvPr id="4" name="Datumsplatzhalter 3">
            <a:extLst>
              <a:ext uri="{FF2B5EF4-FFF2-40B4-BE49-F238E27FC236}">
                <a16:creationId xmlns:a16="http://schemas.microsoft.com/office/drawing/2014/main" id="{FC4D91B1-7928-BBAD-76A7-E15DD5EFB6E8}"/>
              </a:ext>
            </a:extLst>
          </p:cNvPr>
          <p:cNvSpPr>
            <a:spLocks noGrp="1"/>
          </p:cNvSpPr>
          <p:nvPr>
            <p:ph type="dt" idx="1"/>
          </p:nvPr>
        </p:nvSpPr>
        <p:spPr/>
        <p:txBody>
          <a:bodyPr/>
          <a:lstStyle/>
          <a:p>
            <a:endParaRPr lang="de-DE"/>
          </a:p>
        </p:txBody>
      </p:sp>
    </p:spTree>
    <p:extLst>
      <p:ext uri="{BB962C8B-B14F-4D97-AF65-F5344CB8AC3E}">
        <p14:creationId xmlns:p14="http://schemas.microsoft.com/office/powerpoint/2010/main" val="1087754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Was soll vermittelt werden?</a:t>
            </a:r>
          </a:p>
          <a:p>
            <a:r>
              <a:rPr lang="de-DE" dirty="0"/>
              <a:t>Wir wollen nicht nur </a:t>
            </a:r>
            <a:r>
              <a:rPr lang="de-DE" dirty="0" err="1"/>
              <a:t>informationen</a:t>
            </a:r>
            <a:r>
              <a:rPr lang="de-DE" dirty="0"/>
              <a:t> über gesundheitliche Auswirkungen von Hitze erklären, sondern auch motivieren, diese umzusetzen und Maßnahmen zu schaffen, den Klimawandel entgegen zu wirken und Hitzeschutz zu erreichen. </a:t>
            </a:r>
          </a:p>
        </p:txBody>
      </p:sp>
      <p:sp>
        <p:nvSpPr>
          <p:cNvPr id="4" name="Datumsplatzhalter 3"/>
          <p:cNvSpPr>
            <a:spLocks noGrp="1"/>
          </p:cNvSpPr>
          <p:nvPr>
            <p:ph type="dt" idx="1"/>
          </p:nvPr>
        </p:nvSpPr>
        <p:spPr/>
        <p:txBody>
          <a:bodyPr/>
          <a:lstStyle/>
          <a:p>
            <a:endParaRPr lang="de-DE"/>
          </a:p>
        </p:txBody>
      </p:sp>
    </p:spTree>
    <p:extLst>
      <p:ext uri="{BB962C8B-B14F-4D97-AF65-F5344CB8AC3E}">
        <p14:creationId xmlns:p14="http://schemas.microsoft.com/office/powerpoint/2010/main" val="1299844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Wen möchte ich ansprechen? Kenne ich meine Zielgruppe? Welche Vorlieben gibt es? </a:t>
            </a:r>
          </a:p>
          <a:p>
            <a:r>
              <a:rPr lang="de-DE" dirty="0" err="1"/>
              <a:t>Multiplikatorinnenfunktion</a:t>
            </a:r>
            <a:r>
              <a:rPr lang="de-DE" dirty="0"/>
              <a:t>: Personen können die Informationen weiter geben wie bei einem Schneeballeffekt…</a:t>
            </a:r>
          </a:p>
        </p:txBody>
      </p:sp>
      <p:sp>
        <p:nvSpPr>
          <p:cNvPr id="4" name="Datumsplatzhalter 3">
            <a:extLst>
              <a:ext uri="{FF2B5EF4-FFF2-40B4-BE49-F238E27FC236}">
                <a16:creationId xmlns:a16="http://schemas.microsoft.com/office/drawing/2014/main" id="{AAD80E8A-794E-DF42-40D9-05CEF6E6043E}"/>
              </a:ext>
            </a:extLst>
          </p:cNvPr>
          <p:cNvSpPr>
            <a:spLocks noGrp="1"/>
          </p:cNvSpPr>
          <p:nvPr>
            <p:ph type="dt" idx="1"/>
          </p:nvPr>
        </p:nvSpPr>
        <p:spPr/>
        <p:txBody>
          <a:bodyPr/>
          <a:lstStyle/>
          <a:p>
            <a:endParaRPr lang="de-DE"/>
          </a:p>
        </p:txBody>
      </p:sp>
    </p:spTree>
    <p:extLst>
      <p:ext uri="{BB962C8B-B14F-4D97-AF65-F5344CB8AC3E}">
        <p14:creationId xmlns:p14="http://schemas.microsoft.com/office/powerpoint/2010/main" val="3854162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Datumsplatzhalter 3"/>
          <p:cNvSpPr>
            <a:spLocks noGrp="1"/>
          </p:cNvSpPr>
          <p:nvPr>
            <p:ph type="dt" idx="1"/>
          </p:nvPr>
        </p:nvSpPr>
        <p:spPr/>
        <p:txBody>
          <a:bodyPr/>
          <a:lstStyle/>
          <a:p>
            <a:endParaRPr lang="de-DE"/>
          </a:p>
        </p:txBody>
      </p:sp>
    </p:spTree>
    <p:extLst>
      <p:ext uri="{BB962C8B-B14F-4D97-AF65-F5344CB8AC3E}">
        <p14:creationId xmlns:p14="http://schemas.microsoft.com/office/powerpoint/2010/main" val="3274662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dirty="0">
                <a:solidFill>
                  <a:schemeClr val="tx1"/>
                </a:solidFill>
                <a:latin typeface="Arial" panose="020B0604020202020204" pitchFamily="34" charset="0"/>
                <a:cs typeface="Arial" panose="020B0604020202020204" pitchFamily="34" charset="0"/>
              </a:rPr>
              <a:t>Gruppe von Menschen, die auf einem bestimmten Gebiet oder in einem bestimmten Bereich engagiert oder erfahren sind.</a:t>
            </a:r>
          </a:p>
          <a:p>
            <a:r>
              <a:rPr lang="de-DE" sz="1200" dirty="0"/>
              <a:t>1.Durch dezentrale Strukturen können Menschen und Organisationen schnell zusammengebracht werden.</a:t>
            </a:r>
          </a:p>
          <a:p>
            <a:pPr marL="228600" indent="-228600">
              <a:buAutoNum type="arabicPeriod"/>
            </a:pPr>
            <a:r>
              <a:rPr lang="de-DE" sz="1200" dirty="0"/>
              <a:t>Durch die Vernetzung mit verschiedenen Gruppen lassen sich größere Zielgruppen ansprechen.</a:t>
            </a:r>
            <a:br>
              <a:rPr lang="de-DE" sz="1200" dirty="0"/>
            </a:br>
            <a:r>
              <a:rPr lang="de-DE" sz="1200" dirty="0"/>
              <a:t>2. Netzwerke sind gut organisiert und können sich schnell an neue Herausforderungen anpassen.</a:t>
            </a:r>
            <a:br>
              <a:rPr lang="de-DE" sz="1200" dirty="0"/>
            </a:br>
            <a:r>
              <a:rPr lang="de-DE" sz="1200" dirty="0"/>
              <a:t>2. Mitglieder können sich auf unterschiedliche Weise engagieren, je nach Zeit und Ressourcen.</a:t>
            </a:r>
          </a:p>
          <a:p>
            <a:pPr marL="0" indent="0">
              <a:buNone/>
            </a:pPr>
            <a:r>
              <a:rPr lang="de-DE" sz="1200" dirty="0"/>
              <a:t>3. Verschiedene Akteure bringen unterschiedliche Perspektiven und Fachwissen ein</a:t>
            </a:r>
          </a:p>
          <a:p>
            <a:pPr marL="0" indent="0">
              <a:buNone/>
            </a:pPr>
            <a:r>
              <a:rPr lang="de-DE" sz="1200" dirty="0"/>
              <a:t>3. Kreative Lösungen entstehen durch den Austausch von Ideen und Erfahrungen</a:t>
            </a:r>
          </a:p>
          <a:p>
            <a:pPr marL="0" indent="0">
              <a:buNone/>
            </a:pPr>
            <a:r>
              <a:rPr lang="de-DE" sz="1200" dirty="0"/>
              <a:t>4. Netzwerke greifen auf bereits vorhandene Kontakte, Wissen und Materialien zurück.</a:t>
            </a:r>
          </a:p>
          <a:p>
            <a:pPr marL="0" indent="0">
              <a:buNone/>
            </a:pPr>
            <a:r>
              <a:rPr lang="de-DE" sz="1200" dirty="0"/>
              <a:t>4. Da viele Ressourcen geteilt werden, entstehen weniger finanzielle Belastungen für einzelne Akteure</a:t>
            </a:r>
          </a:p>
          <a:p>
            <a:pPr marL="0" indent="0">
              <a:buNone/>
            </a:pPr>
            <a:r>
              <a:rPr lang="de-DE" sz="1200" dirty="0"/>
              <a:t>5. Entscheidungen werden oft gemeinschaftlich und transparent getroffen.</a:t>
            </a:r>
          </a:p>
          <a:p>
            <a:pPr marL="0" indent="0">
              <a:buNone/>
            </a:pPr>
            <a:r>
              <a:rPr lang="de-DE" sz="1200" dirty="0"/>
              <a:t>5. Mitglieder können selbst entscheiden, in welchem Umfang sie sich engagieren.</a:t>
            </a:r>
          </a:p>
          <a:p>
            <a:pPr marL="0" indent="0">
              <a:buNone/>
            </a:pPr>
            <a:r>
              <a:rPr lang="de-DE" sz="1200" dirty="0"/>
              <a:t>6. Gemeinsame Aktionen haben mehr Gewicht als Einzelinitiativen.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t>6. Durch vertrauensvolle Zusammenarbeit können Netzwerke auch über einzelne Kampagnen hinaus bestehen.</a:t>
            </a:r>
          </a:p>
          <a:p>
            <a:pPr marL="0" indent="0">
              <a:buNone/>
            </a:pPr>
            <a:endParaRPr lang="de-DE" dirty="0"/>
          </a:p>
        </p:txBody>
      </p:sp>
      <p:sp>
        <p:nvSpPr>
          <p:cNvPr id="4" name="Datumsplatzhalter 3"/>
          <p:cNvSpPr>
            <a:spLocks noGrp="1"/>
          </p:cNvSpPr>
          <p:nvPr>
            <p:ph type="dt" idx="1"/>
          </p:nvPr>
        </p:nvSpPr>
        <p:spPr/>
        <p:txBody>
          <a:bodyPr/>
          <a:lstStyle/>
          <a:p>
            <a:endParaRPr lang="de-DE"/>
          </a:p>
        </p:txBody>
      </p:sp>
    </p:spTree>
    <p:extLst>
      <p:ext uri="{BB962C8B-B14F-4D97-AF65-F5344CB8AC3E}">
        <p14:creationId xmlns:p14="http://schemas.microsoft.com/office/powerpoint/2010/main" val="2787616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Datumsplatzhalter 3"/>
          <p:cNvSpPr>
            <a:spLocks noGrp="1"/>
          </p:cNvSpPr>
          <p:nvPr>
            <p:ph type="dt" idx="1"/>
          </p:nvPr>
        </p:nvSpPr>
        <p:spPr/>
        <p:txBody>
          <a:bodyPr/>
          <a:lstStyle/>
          <a:p>
            <a:endParaRPr lang="de-DE"/>
          </a:p>
        </p:txBody>
      </p:sp>
    </p:spTree>
    <p:extLst>
      <p:ext uri="{BB962C8B-B14F-4D97-AF65-F5344CB8AC3E}">
        <p14:creationId xmlns:p14="http://schemas.microsoft.com/office/powerpoint/2010/main" val="1530633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 name="PlaceHolder 1"/>
          <p:cNvSpPr>
            <a:spLocks noGrp="1" noRot="1" noChangeAspect="1"/>
          </p:cNvSpPr>
          <p:nvPr>
            <p:ph type="sldImg"/>
          </p:nvPr>
        </p:nvSpPr>
        <p:spPr>
          <a:xfrm>
            <a:off x="685800" y="1143000"/>
            <a:ext cx="5484813" cy="3084513"/>
          </a:xfrm>
          <a:prstGeom prst="rect">
            <a:avLst/>
          </a:prstGeom>
          <a:ln w="0">
            <a:noFill/>
          </a:ln>
        </p:spPr>
      </p:sp>
      <p:sp>
        <p:nvSpPr>
          <p:cNvPr id="780" name="PlaceHolder 2"/>
          <p:cNvSpPr>
            <a:spLocks noGrp="1"/>
          </p:cNvSpPr>
          <p:nvPr>
            <p:ph type="body"/>
          </p:nvPr>
        </p:nvSpPr>
        <p:spPr>
          <a:xfrm>
            <a:off x="685800" y="4400640"/>
            <a:ext cx="5485320" cy="3599280"/>
          </a:xfrm>
          <a:prstGeom prst="rect">
            <a:avLst/>
          </a:prstGeom>
          <a:noFill/>
          <a:ln w="0">
            <a:noFill/>
          </a:ln>
        </p:spPr>
        <p:txBody>
          <a:bodyPr lIns="0" tIns="0" rIns="0" bIns="0" anchor="t">
            <a:noAutofit/>
          </a:bodyPr>
          <a:lstStyle/>
          <a:p>
            <a:endParaRPr lang="de-DE" sz="1200" kern="1200" dirty="0">
              <a:solidFill>
                <a:schemeClr val="tx1"/>
              </a:solidFill>
              <a:effectLst/>
              <a:latin typeface="+mn-lt"/>
            </a:endParaRPr>
          </a:p>
        </p:txBody>
      </p:sp>
      <p:sp>
        <p:nvSpPr>
          <p:cNvPr id="781" name="TextShape 3"/>
          <p:cNvSpPr/>
          <p:nvPr/>
        </p:nvSpPr>
        <p:spPr>
          <a:xfrm>
            <a:off x="3884760" y="8685360"/>
            <a:ext cx="2970720" cy="457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B08A7D2B-D2C8-4341-B5D0-0F7F706184CF}" type="slidenum">
              <a:rPr lang="de-DE" sz="1200" b="0" strike="noStrike" spc="-1">
                <a:solidFill>
                  <a:srgbClr val="000000"/>
                </a:solidFill>
                <a:latin typeface="Arial" panose="020B0604020202020204" pitchFamily="34" charset="0"/>
                <a:cs typeface="Arial" panose="020B0604020202020204" pitchFamily="34" charset="0"/>
              </a:rPr>
              <a:t>19</a:t>
            </a:fld>
            <a:endParaRPr lang="de-DE" sz="1200" b="0" strike="noStrike" spc="-1" dirty="0">
              <a:solidFill>
                <a:srgbClr val="000000"/>
              </a:solidFill>
              <a:latin typeface="Arial" panose="020B0604020202020204" pitchFamily="34" charset="0"/>
              <a:cs typeface="Arial" panose="020B0604020202020204" pitchFamily="34" charset="0"/>
            </a:endParaRPr>
          </a:p>
        </p:txBody>
      </p:sp>
      <p:sp>
        <p:nvSpPr>
          <p:cNvPr id="2" name="Datumsplatzhalter 1">
            <a:extLst>
              <a:ext uri="{FF2B5EF4-FFF2-40B4-BE49-F238E27FC236}">
                <a16:creationId xmlns:a16="http://schemas.microsoft.com/office/drawing/2014/main" id="{14945116-344A-FE14-7AF5-D0C82D86BCDB}"/>
              </a:ext>
            </a:extLst>
          </p:cNvPr>
          <p:cNvSpPr>
            <a:spLocks noGrp="1"/>
          </p:cNvSpPr>
          <p:nvPr>
            <p:ph type="dt" idx="1"/>
          </p:nvPr>
        </p:nvSpPr>
        <p:spPr/>
        <p:txBody>
          <a:bodyPr/>
          <a:lstStyle/>
          <a:p>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Datumsplatzhalter 3"/>
          <p:cNvSpPr>
            <a:spLocks noGrp="1"/>
          </p:cNvSpPr>
          <p:nvPr>
            <p:ph type="dt" idx="1"/>
          </p:nvPr>
        </p:nvSpPr>
        <p:spPr/>
        <p:txBody>
          <a:bodyPr/>
          <a:lstStyle/>
          <a:p>
            <a:endParaRPr lang="de-DE"/>
          </a:p>
        </p:txBody>
      </p:sp>
    </p:spTree>
    <p:extLst>
      <p:ext uri="{BB962C8B-B14F-4D97-AF65-F5344CB8AC3E}">
        <p14:creationId xmlns:p14="http://schemas.microsoft.com/office/powerpoint/2010/main" val="346335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Informationsvermittlerin: Experten, berufliche Expertise, Referentinnen</a:t>
            </a:r>
          </a:p>
          <a:p>
            <a:r>
              <a:rPr lang="de-DE" dirty="0"/>
              <a:t>Initiatorin: Oft Personen aus Führungsebenen, aber auch engagierte Personen, die einen inneren Antrieb haben</a:t>
            </a:r>
          </a:p>
          <a:p>
            <a:r>
              <a:rPr lang="de-DE" dirty="0"/>
              <a:t>Unterstützerin: hohe Eigenmotivation, will etwas verändern, </a:t>
            </a:r>
          </a:p>
          <a:p>
            <a:r>
              <a:rPr lang="de-DE" dirty="0" err="1"/>
              <a:t>Beschleunigerin</a:t>
            </a:r>
            <a:r>
              <a:rPr lang="de-DE" dirty="0"/>
              <a:t>: gut vernetzte Person, gute Kommunikative Fähigkeiten</a:t>
            </a:r>
          </a:p>
        </p:txBody>
      </p:sp>
      <p:sp>
        <p:nvSpPr>
          <p:cNvPr id="4" name="Datumsplatzhalter 3"/>
          <p:cNvSpPr>
            <a:spLocks noGrp="1"/>
          </p:cNvSpPr>
          <p:nvPr>
            <p:ph type="dt" idx="1"/>
          </p:nvPr>
        </p:nvSpPr>
        <p:spPr/>
        <p:txBody>
          <a:bodyPr/>
          <a:lstStyle/>
          <a:p>
            <a:endParaRPr lang="de-DE"/>
          </a:p>
        </p:txBody>
      </p:sp>
    </p:spTree>
    <p:extLst>
      <p:ext uri="{BB962C8B-B14F-4D97-AF65-F5344CB8AC3E}">
        <p14:creationId xmlns:p14="http://schemas.microsoft.com/office/powerpoint/2010/main" val="41120728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Datumsplatzhalter 3"/>
          <p:cNvSpPr>
            <a:spLocks noGrp="1"/>
          </p:cNvSpPr>
          <p:nvPr>
            <p:ph type="dt" idx="1"/>
          </p:nvPr>
        </p:nvSpPr>
        <p:spPr/>
        <p:txBody>
          <a:bodyPr/>
          <a:lstStyle/>
          <a:p>
            <a:endParaRPr lang="de-DE"/>
          </a:p>
        </p:txBody>
      </p:sp>
    </p:spTree>
    <p:extLst>
      <p:ext uri="{BB962C8B-B14F-4D97-AF65-F5344CB8AC3E}">
        <p14:creationId xmlns:p14="http://schemas.microsoft.com/office/powerpoint/2010/main" val="9006997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Datumsplatzhalter 3">
            <a:extLst>
              <a:ext uri="{FF2B5EF4-FFF2-40B4-BE49-F238E27FC236}">
                <a16:creationId xmlns:a16="http://schemas.microsoft.com/office/drawing/2014/main" id="{8EF6ACFC-B6CF-617D-9B20-87F7BDD3A6B3}"/>
              </a:ext>
            </a:extLst>
          </p:cNvPr>
          <p:cNvSpPr>
            <a:spLocks noGrp="1"/>
          </p:cNvSpPr>
          <p:nvPr>
            <p:ph type="dt" idx="1"/>
          </p:nvPr>
        </p:nvSpPr>
        <p:spPr/>
        <p:txBody>
          <a:bodyPr/>
          <a:lstStyle/>
          <a:p>
            <a:endParaRPr lang="de-DE"/>
          </a:p>
        </p:txBody>
      </p:sp>
    </p:spTree>
    <p:extLst>
      <p:ext uri="{BB962C8B-B14F-4D97-AF65-F5344CB8AC3E}">
        <p14:creationId xmlns:p14="http://schemas.microsoft.com/office/powerpoint/2010/main" val="38628249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Stellwände mit Zielgruppe, Mitarbeitende, Region?</a:t>
            </a:r>
          </a:p>
        </p:txBody>
      </p:sp>
      <p:sp>
        <p:nvSpPr>
          <p:cNvPr id="4" name="Datumsplatzhalter 3">
            <a:extLst>
              <a:ext uri="{FF2B5EF4-FFF2-40B4-BE49-F238E27FC236}">
                <a16:creationId xmlns:a16="http://schemas.microsoft.com/office/drawing/2014/main" id="{4AFE31C6-6FE1-EC90-DBD3-C908813667EE}"/>
              </a:ext>
            </a:extLst>
          </p:cNvPr>
          <p:cNvSpPr>
            <a:spLocks noGrp="1"/>
          </p:cNvSpPr>
          <p:nvPr>
            <p:ph type="dt" idx="1"/>
          </p:nvPr>
        </p:nvSpPr>
        <p:spPr/>
        <p:txBody>
          <a:bodyPr/>
          <a:lstStyle/>
          <a:p>
            <a:endParaRPr lang="de-DE"/>
          </a:p>
        </p:txBody>
      </p:sp>
    </p:spTree>
    <p:extLst>
      <p:ext uri="{BB962C8B-B14F-4D97-AF65-F5344CB8AC3E}">
        <p14:creationId xmlns:p14="http://schemas.microsoft.com/office/powerpoint/2010/main" val="34718398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Stellwände mit Zielgruppe, Mitarbeitende, Region?</a:t>
            </a:r>
          </a:p>
        </p:txBody>
      </p:sp>
      <p:sp>
        <p:nvSpPr>
          <p:cNvPr id="4" name="Datumsplatzhalter 3">
            <a:extLst>
              <a:ext uri="{FF2B5EF4-FFF2-40B4-BE49-F238E27FC236}">
                <a16:creationId xmlns:a16="http://schemas.microsoft.com/office/drawing/2014/main" id="{FEAEC2E6-0118-C431-0F79-479438A74E5A}"/>
              </a:ext>
            </a:extLst>
          </p:cNvPr>
          <p:cNvSpPr>
            <a:spLocks noGrp="1"/>
          </p:cNvSpPr>
          <p:nvPr>
            <p:ph type="dt" idx="1"/>
          </p:nvPr>
        </p:nvSpPr>
        <p:spPr/>
        <p:txBody>
          <a:bodyPr/>
          <a:lstStyle/>
          <a:p>
            <a:endParaRPr lang="de-DE"/>
          </a:p>
        </p:txBody>
      </p:sp>
    </p:spTree>
    <p:extLst>
      <p:ext uri="{BB962C8B-B14F-4D97-AF65-F5344CB8AC3E}">
        <p14:creationId xmlns:p14="http://schemas.microsoft.com/office/powerpoint/2010/main" val="87675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7"/>
          </p:nvPr>
        </p:nvSpPr>
        <p:spPr/>
        <p:txBody>
          <a:bodyPr/>
          <a:lstStyle/>
          <a:p>
            <a:endParaRPr/>
          </a:p>
        </p:txBody>
      </p:sp>
      <p:sp>
        <p:nvSpPr>
          <p:cNvPr id="3" name="PlaceHolder 2"/>
          <p:cNvSpPr>
            <a:spLocks noGrp="1"/>
          </p:cNvSpPr>
          <p:nvPr>
            <p:ph type="sldNum" idx="8"/>
          </p:nvPr>
        </p:nvSpPr>
        <p:spPr/>
        <p:txBody>
          <a:bodyPr/>
          <a:lstStyle/>
          <a:p>
            <a:fld id="{07CB76D6-93DB-4B60-940B-10E85A16EDE1}" type="slidenum">
              <a:t>‹Nr.›</a:t>
            </a:fld>
            <a:endParaRPr/>
          </a:p>
        </p:txBody>
      </p:sp>
      <p:sp>
        <p:nvSpPr>
          <p:cNvPr id="4" name="PlaceHolder 3"/>
          <p:cNvSpPr>
            <a:spLocks noGrp="1"/>
          </p:cNvSpPr>
          <p:nvPr>
            <p:ph type="dt" idx="9"/>
          </p:nvPr>
        </p:nvSpPr>
        <p:spPr/>
        <p:txBody>
          <a:bodyPr/>
          <a:lstStyle/>
          <a:p>
            <a:fld id="{BCFC57A7-2F94-4B1C-A159-773388B360FD}" type="datetime1">
              <a:rPr lang="de-DE" smtClean="0"/>
              <a:t>04.06.2025</a:t>
            </a:fld>
            <a:endParaRPr/>
          </a:p>
        </p:txBody>
      </p:sp>
    </p:spTree>
    <p:extLst>
      <p:ext uri="{BB962C8B-B14F-4D97-AF65-F5344CB8AC3E}">
        <p14:creationId xmlns:p14="http://schemas.microsoft.com/office/powerpoint/2010/main" val="20965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4"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95" name="PlaceHolder 2"/>
          <p:cNvSpPr>
            <a:spLocks noGrp="1"/>
          </p:cNvSpPr>
          <p:nvPr>
            <p:ph type="subTitle"/>
          </p:nvPr>
        </p:nvSpPr>
        <p:spPr>
          <a:xfrm>
            <a:off x="609480" y="1604520"/>
            <a:ext cx="10972440" cy="397728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3200" b="0" strike="noStrike" spc="-1" dirty="0">
              <a:solidFill>
                <a:srgbClr val="000000"/>
              </a:solidFill>
              <a:latin typeface="Calibri"/>
            </a:endParaRPr>
          </a:p>
        </p:txBody>
      </p:sp>
      <p:sp>
        <p:nvSpPr>
          <p:cNvPr id="4" name="PlaceHolder 3"/>
          <p:cNvSpPr>
            <a:spLocks noGrp="1"/>
          </p:cNvSpPr>
          <p:nvPr>
            <p:ph type="ftr" idx="7"/>
          </p:nvPr>
        </p:nvSpPr>
        <p:spPr/>
        <p:txBody>
          <a:bodyPr/>
          <a:lstStyle/>
          <a:p>
            <a:endParaRPr/>
          </a:p>
        </p:txBody>
      </p:sp>
      <p:sp>
        <p:nvSpPr>
          <p:cNvPr id="5" name="PlaceHolder 4"/>
          <p:cNvSpPr>
            <a:spLocks noGrp="1"/>
          </p:cNvSpPr>
          <p:nvPr>
            <p:ph type="sldNum" idx="8"/>
          </p:nvPr>
        </p:nvSpPr>
        <p:spPr/>
        <p:txBody>
          <a:bodyPr/>
          <a:lstStyle/>
          <a:p>
            <a:fld id="{15593E18-2CBA-496C-A208-229D6C6C09E4}" type="slidenum">
              <a:t>‹Nr.›</a:t>
            </a:fld>
            <a:endParaRPr/>
          </a:p>
        </p:txBody>
      </p:sp>
      <p:sp>
        <p:nvSpPr>
          <p:cNvPr id="6" name="PlaceHolder 5"/>
          <p:cNvSpPr>
            <a:spLocks noGrp="1"/>
          </p:cNvSpPr>
          <p:nvPr>
            <p:ph type="dt" idx="9"/>
          </p:nvPr>
        </p:nvSpPr>
        <p:spPr/>
        <p:txBody>
          <a:bodyPr/>
          <a:lstStyle/>
          <a:p>
            <a:fld id="{20A86AAB-A8C1-4407-A653-79ABB33064C6}" type="datetime1">
              <a:rPr lang="de-DE" smtClean="0"/>
              <a:t>04.06.2025</a:t>
            </a:fld>
            <a:endParaRPr/>
          </a:p>
        </p:txBody>
      </p:sp>
    </p:spTree>
    <p:extLst>
      <p:ext uri="{BB962C8B-B14F-4D97-AF65-F5344CB8AC3E}">
        <p14:creationId xmlns:p14="http://schemas.microsoft.com/office/powerpoint/2010/main" val="1884671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97" name="PlaceHolder 2"/>
          <p:cNvSpPr>
            <a:spLocks noGrp="1"/>
          </p:cNvSpPr>
          <p:nvPr>
            <p:ph/>
          </p:nvPr>
        </p:nvSpPr>
        <p:spPr>
          <a:xfrm>
            <a:off x="609480" y="1604520"/>
            <a:ext cx="10972440" cy="397728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4" name="PlaceHolder 3"/>
          <p:cNvSpPr>
            <a:spLocks noGrp="1"/>
          </p:cNvSpPr>
          <p:nvPr>
            <p:ph type="ftr" idx="7"/>
          </p:nvPr>
        </p:nvSpPr>
        <p:spPr/>
        <p:txBody>
          <a:bodyPr/>
          <a:lstStyle/>
          <a:p>
            <a:endParaRPr/>
          </a:p>
        </p:txBody>
      </p:sp>
      <p:sp>
        <p:nvSpPr>
          <p:cNvPr id="5" name="PlaceHolder 4"/>
          <p:cNvSpPr>
            <a:spLocks noGrp="1"/>
          </p:cNvSpPr>
          <p:nvPr>
            <p:ph type="sldNum" idx="8"/>
          </p:nvPr>
        </p:nvSpPr>
        <p:spPr/>
        <p:txBody>
          <a:bodyPr/>
          <a:lstStyle/>
          <a:p>
            <a:fld id="{EAB9A187-60F3-4224-B1ED-435A9AC741A5}" type="slidenum">
              <a:t>‹Nr.›</a:t>
            </a:fld>
            <a:endParaRPr/>
          </a:p>
        </p:txBody>
      </p:sp>
      <p:sp>
        <p:nvSpPr>
          <p:cNvPr id="6" name="PlaceHolder 5"/>
          <p:cNvSpPr>
            <a:spLocks noGrp="1"/>
          </p:cNvSpPr>
          <p:nvPr>
            <p:ph type="dt" idx="9"/>
          </p:nvPr>
        </p:nvSpPr>
        <p:spPr/>
        <p:txBody>
          <a:bodyPr/>
          <a:lstStyle/>
          <a:p>
            <a:fld id="{1B245163-240E-422B-A34B-B0FE818F4BEE}" type="datetime1">
              <a:rPr lang="de-DE" smtClean="0"/>
              <a:t>04.06.2025</a:t>
            </a:fld>
            <a:endParaRPr/>
          </a:p>
        </p:txBody>
      </p:sp>
    </p:spTree>
    <p:extLst>
      <p:ext uri="{BB962C8B-B14F-4D97-AF65-F5344CB8AC3E}">
        <p14:creationId xmlns:p14="http://schemas.microsoft.com/office/powerpoint/2010/main" val="367018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99"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00"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5" name="PlaceHolder 4"/>
          <p:cNvSpPr>
            <a:spLocks noGrp="1"/>
          </p:cNvSpPr>
          <p:nvPr>
            <p:ph type="ftr" idx="7"/>
          </p:nvPr>
        </p:nvSpPr>
        <p:spPr/>
        <p:txBody>
          <a:bodyPr/>
          <a:lstStyle/>
          <a:p>
            <a:endParaRPr/>
          </a:p>
        </p:txBody>
      </p:sp>
      <p:sp>
        <p:nvSpPr>
          <p:cNvPr id="6" name="PlaceHolder 5"/>
          <p:cNvSpPr>
            <a:spLocks noGrp="1"/>
          </p:cNvSpPr>
          <p:nvPr>
            <p:ph type="sldNum" idx="8"/>
          </p:nvPr>
        </p:nvSpPr>
        <p:spPr/>
        <p:txBody>
          <a:bodyPr/>
          <a:lstStyle/>
          <a:p>
            <a:fld id="{FABB198A-8077-44AB-899B-BCF0443B93EB}" type="slidenum">
              <a:t>‹Nr.›</a:t>
            </a:fld>
            <a:endParaRPr/>
          </a:p>
        </p:txBody>
      </p:sp>
      <p:sp>
        <p:nvSpPr>
          <p:cNvPr id="7" name="PlaceHolder 6"/>
          <p:cNvSpPr>
            <a:spLocks noGrp="1"/>
          </p:cNvSpPr>
          <p:nvPr>
            <p:ph type="dt" idx="9"/>
          </p:nvPr>
        </p:nvSpPr>
        <p:spPr/>
        <p:txBody>
          <a:bodyPr/>
          <a:lstStyle/>
          <a:p>
            <a:fld id="{19EE5CD8-91F7-40BE-AC91-907CE8490CAF}" type="datetime1">
              <a:rPr lang="de-DE" smtClean="0"/>
              <a:t>04.06.2025</a:t>
            </a:fld>
            <a:endParaRPr/>
          </a:p>
        </p:txBody>
      </p:sp>
    </p:spTree>
    <p:extLst>
      <p:ext uri="{BB962C8B-B14F-4D97-AF65-F5344CB8AC3E}">
        <p14:creationId xmlns:p14="http://schemas.microsoft.com/office/powerpoint/2010/main" val="414997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1"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3" name="PlaceHolder 2"/>
          <p:cNvSpPr>
            <a:spLocks noGrp="1"/>
          </p:cNvSpPr>
          <p:nvPr>
            <p:ph type="ftr" idx="7"/>
          </p:nvPr>
        </p:nvSpPr>
        <p:spPr/>
        <p:txBody>
          <a:bodyPr/>
          <a:lstStyle/>
          <a:p>
            <a:endParaRPr/>
          </a:p>
        </p:txBody>
      </p:sp>
      <p:sp>
        <p:nvSpPr>
          <p:cNvPr id="4" name="PlaceHolder 3"/>
          <p:cNvSpPr>
            <a:spLocks noGrp="1"/>
          </p:cNvSpPr>
          <p:nvPr>
            <p:ph type="sldNum" idx="8"/>
          </p:nvPr>
        </p:nvSpPr>
        <p:spPr/>
        <p:txBody>
          <a:bodyPr/>
          <a:lstStyle/>
          <a:p>
            <a:fld id="{20E61B5F-8891-40BB-87A2-62A68C377E58}" type="slidenum">
              <a:t>‹Nr.›</a:t>
            </a:fld>
            <a:endParaRPr/>
          </a:p>
        </p:txBody>
      </p:sp>
      <p:sp>
        <p:nvSpPr>
          <p:cNvPr id="5" name="PlaceHolder 4"/>
          <p:cNvSpPr>
            <a:spLocks noGrp="1"/>
          </p:cNvSpPr>
          <p:nvPr>
            <p:ph type="dt" idx="9"/>
          </p:nvPr>
        </p:nvSpPr>
        <p:spPr/>
        <p:txBody>
          <a:bodyPr/>
          <a:lstStyle/>
          <a:p>
            <a:fld id="{9F219241-4B68-4269-8449-166CBBA73382}" type="datetime1">
              <a:rPr lang="de-DE" smtClean="0"/>
              <a:t>04.06.2025</a:t>
            </a:fld>
            <a:endParaRPr/>
          </a:p>
        </p:txBody>
      </p:sp>
    </p:spTree>
    <p:extLst>
      <p:ext uri="{BB962C8B-B14F-4D97-AF65-F5344CB8AC3E}">
        <p14:creationId xmlns:p14="http://schemas.microsoft.com/office/powerpoint/2010/main" val="1323679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2" name="PlaceHolder 1"/>
          <p:cNvSpPr>
            <a:spLocks noGrp="1"/>
          </p:cNvSpPr>
          <p:nvPr>
            <p:ph type="subTitle"/>
          </p:nvPr>
        </p:nvSpPr>
        <p:spPr>
          <a:xfrm>
            <a:off x="609480" y="273600"/>
            <a:ext cx="10972440" cy="5307840"/>
          </a:xfrm>
          <a:prstGeom prst="rect">
            <a:avLst/>
          </a:prstGeom>
          <a:noFill/>
          <a:ln w="0">
            <a:noFill/>
          </a:ln>
        </p:spPr>
        <p:txBody>
          <a:bodyPr lIns="0" tIns="0" rIns="0" bIns="0" anchor="ctr">
            <a:noAutofit/>
          </a:bodyPr>
          <a:lstStyle>
            <a:lvl1pPr>
              <a:defRPr>
                <a:latin typeface="Arial" panose="020B0604020202020204" pitchFamily="34" charset="0"/>
              </a:defRPr>
            </a:lvl1pPr>
          </a:lstStyle>
          <a:p>
            <a:pPr algn="ctr"/>
            <a:endParaRPr lang="de-DE" sz="3200" b="0" strike="noStrike" spc="-1" dirty="0">
              <a:solidFill>
                <a:srgbClr val="000000"/>
              </a:solidFill>
              <a:latin typeface="Calibri"/>
            </a:endParaRPr>
          </a:p>
        </p:txBody>
      </p:sp>
      <p:sp>
        <p:nvSpPr>
          <p:cNvPr id="3" name="PlaceHolder 2"/>
          <p:cNvSpPr>
            <a:spLocks noGrp="1"/>
          </p:cNvSpPr>
          <p:nvPr>
            <p:ph type="ftr" idx="7"/>
          </p:nvPr>
        </p:nvSpPr>
        <p:spPr/>
        <p:txBody>
          <a:bodyPr/>
          <a:lstStyle/>
          <a:p>
            <a:endParaRPr/>
          </a:p>
        </p:txBody>
      </p:sp>
      <p:sp>
        <p:nvSpPr>
          <p:cNvPr id="4" name="PlaceHolder 3"/>
          <p:cNvSpPr>
            <a:spLocks noGrp="1"/>
          </p:cNvSpPr>
          <p:nvPr>
            <p:ph type="sldNum" idx="8"/>
          </p:nvPr>
        </p:nvSpPr>
        <p:spPr/>
        <p:txBody>
          <a:bodyPr/>
          <a:lstStyle/>
          <a:p>
            <a:fld id="{4A693763-524D-4099-B5E8-3150F1722516}" type="slidenum">
              <a:t>‹Nr.›</a:t>
            </a:fld>
            <a:endParaRPr/>
          </a:p>
        </p:txBody>
      </p:sp>
      <p:sp>
        <p:nvSpPr>
          <p:cNvPr id="5" name="PlaceHolder 4"/>
          <p:cNvSpPr>
            <a:spLocks noGrp="1"/>
          </p:cNvSpPr>
          <p:nvPr>
            <p:ph type="dt" idx="9"/>
          </p:nvPr>
        </p:nvSpPr>
        <p:spPr/>
        <p:txBody>
          <a:bodyPr/>
          <a:lstStyle/>
          <a:p>
            <a:fld id="{B56D17EF-D850-449C-B357-588C29AA5F47}" type="datetime1">
              <a:rPr lang="de-DE" smtClean="0"/>
              <a:t>04.06.2025</a:t>
            </a:fld>
            <a:endParaRPr/>
          </a:p>
        </p:txBody>
      </p:sp>
    </p:spTree>
    <p:extLst>
      <p:ext uri="{BB962C8B-B14F-4D97-AF65-F5344CB8AC3E}">
        <p14:creationId xmlns:p14="http://schemas.microsoft.com/office/powerpoint/2010/main" val="1093658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104"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05"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06"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6" name="PlaceHolder 5"/>
          <p:cNvSpPr>
            <a:spLocks noGrp="1"/>
          </p:cNvSpPr>
          <p:nvPr>
            <p:ph type="ftr" idx="7"/>
          </p:nvPr>
        </p:nvSpPr>
        <p:spPr/>
        <p:txBody>
          <a:bodyPr/>
          <a:lstStyle/>
          <a:p>
            <a:endParaRPr/>
          </a:p>
        </p:txBody>
      </p:sp>
      <p:sp>
        <p:nvSpPr>
          <p:cNvPr id="7" name="PlaceHolder 6"/>
          <p:cNvSpPr>
            <a:spLocks noGrp="1"/>
          </p:cNvSpPr>
          <p:nvPr>
            <p:ph type="sldNum" idx="8"/>
          </p:nvPr>
        </p:nvSpPr>
        <p:spPr/>
        <p:txBody>
          <a:bodyPr/>
          <a:lstStyle/>
          <a:p>
            <a:fld id="{E18126FD-63C7-4C6F-B032-3A2FAF1C6AB4}" type="slidenum">
              <a:t>‹Nr.›</a:t>
            </a:fld>
            <a:endParaRPr/>
          </a:p>
        </p:txBody>
      </p:sp>
      <p:sp>
        <p:nvSpPr>
          <p:cNvPr id="8" name="PlaceHolder 7"/>
          <p:cNvSpPr>
            <a:spLocks noGrp="1"/>
          </p:cNvSpPr>
          <p:nvPr>
            <p:ph type="dt" idx="9"/>
          </p:nvPr>
        </p:nvSpPr>
        <p:spPr/>
        <p:txBody>
          <a:bodyPr/>
          <a:lstStyle/>
          <a:p>
            <a:fld id="{7A5CF809-81CD-4601-8CDE-557B650E347C}" type="datetime1">
              <a:rPr lang="de-DE" smtClean="0"/>
              <a:t>04.06.2025</a:t>
            </a:fld>
            <a:endParaRPr/>
          </a:p>
        </p:txBody>
      </p:sp>
    </p:spTree>
    <p:extLst>
      <p:ext uri="{BB962C8B-B14F-4D97-AF65-F5344CB8AC3E}">
        <p14:creationId xmlns:p14="http://schemas.microsoft.com/office/powerpoint/2010/main" val="2145349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108"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09"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10" name="PlaceHolder 4"/>
          <p:cNvSpPr>
            <a:spLocks noGrp="1"/>
          </p:cNvSpPr>
          <p:nvPr>
            <p:ph/>
          </p:nvPr>
        </p:nvSpPr>
        <p:spPr>
          <a:xfrm>
            <a:off x="6231960" y="3682080"/>
            <a:ext cx="535428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6" name="PlaceHolder 5"/>
          <p:cNvSpPr>
            <a:spLocks noGrp="1"/>
          </p:cNvSpPr>
          <p:nvPr>
            <p:ph type="ftr" idx="7"/>
          </p:nvPr>
        </p:nvSpPr>
        <p:spPr/>
        <p:txBody>
          <a:bodyPr/>
          <a:lstStyle/>
          <a:p>
            <a:endParaRPr/>
          </a:p>
        </p:txBody>
      </p:sp>
      <p:sp>
        <p:nvSpPr>
          <p:cNvPr id="7" name="PlaceHolder 6"/>
          <p:cNvSpPr>
            <a:spLocks noGrp="1"/>
          </p:cNvSpPr>
          <p:nvPr>
            <p:ph type="sldNum" idx="8"/>
          </p:nvPr>
        </p:nvSpPr>
        <p:spPr/>
        <p:txBody>
          <a:bodyPr/>
          <a:lstStyle/>
          <a:p>
            <a:fld id="{E2342B8A-4F26-44EF-9235-49833A75971D}" type="slidenum">
              <a:t>‹Nr.›</a:t>
            </a:fld>
            <a:endParaRPr/>
          </a:p>
        </p:txBody>
      </p:sp>
      <p:sp>
        <p:nvSpPr>
          <p:cNvPr id="8" name="PlaceHolder 7"/>
          <p:cNvSpPr>
            <a:spLocks noGrp="1"/>
          </p:cNvSpPr>
          <p:nvPr>
            <p:ph type="dt" idx="9"/>
          </p:nvPr>
        </p:nvSpPr>
        <p:spPr/>
        <p:txBody>
          <a:bodyPr/>
          <a:lstStyle/>
          <a:p>
            <a:fld id="{06B1CEE8-927F-4BED-B658-64D0C5D8126B}" type="datetime1">
              <a:rPr lang="de-DE" smtClean="0"/>
              <a:t>04.06.2025</a:t>
            </a:fld>
            <a:endParaRPr/>
          </a:p>
        </p:txBody>
      </p:sp>
    </p:spTree>
    <p:extLst>
      <p:ext uri="{BB962C8B-B14F-4D97-AF65-F5344CB8AC3E}">
        <p14:creationId xmlns:p14="http://schemas.microsoft.com/office/powerpoint/2010/main" val="3754209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112"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13"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14" name="PlaceHolder 4"/>
          <p:cNvSpPr>
            <a:spLocks noGrp="1"/>
          </p:cNvSpPr>
          <p:nvPr>
            <p:ph/>
          </p:nvPr>
        </p:nvSpPr>
        <p:spPr>
          <a:xfrm>
            <a:off x="609480" y="3682080"/>
            <a:ext cx="1097244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6" name="PlaceHolder 5"/>
          <p:cNvSpPr>
            <a:spLocks noGrp="1"/>
          </p:cNvSpPr>
          <p:nvPr>
            <p:ph type="ftr" idx="7"/>
          </p:nvPr>
        </p:nvSpPr>
        <p:spPr/>
        <p:txBody>
          <a:bodyPr/>
          <a:lstStyle/>
          <a:p>
            <a:endParaRPr/>
          </a:p>
        </p:txBody>
      </p:sp>
      <p:sp>
        <p:nvSpPr>
          <p:cNvPr id="7" name="PlaceHolder 6"/>
          <p:cNvSpPr>
            <a:spLocks noGrp="1"/>
          </p:cNvSpPr>
          <p:nvPr>
            <p:ph type="sldNum" idx="8"/>
          </p:nvPr>
        </p:nvSpPr>
        <p:spPr/>
        <p:txBody>
          <a:bodyPr/>
          <a:lstStyle/>
          <a:p>
            <a:fld id="{922A4EC0-687E-4BB1-907D-037A2D060AB4}" type="slidenum">
              <a:t>‹Nr.›</a:t>
            </a:fld>
            <a:endParaRPr/>
          </a:p>
        </p:txBody>
      </p:sp>
      <p:sp>
        <p:nvSpPr>
          <p:cNvPr id="8" name="PlaceHolder 7"/>
          <p:cNvSpPr>
            <a:spLocks noGrp="1"/>
          </p:cNvSpPr>
          <p:nvPr>
            <p:ph type="dt" idx="9"/>
          </p:nvPr>
        </p:nvSpPr>
        <p:spPr/>
        <p:txBody>
          <a:bodyPr/>
          <a:lstStyle/>
          <a:p>
            <a:fld id="{71C1DE62-821B-43D7-954C-E802242D54B0}" type="datetime1">
              <a:rPr lang="de-DE" smtClean="0"/>
              <a:t>04.06.2025</a:t>
            </a:fld>
            <a:endParaRPr/>
          </a:p>
        </p:txBody>
      </p:sp>
    </p:spTree>
    <p:extLst>
      <p:ext uri="{BB962C8B-B14F-4D97-AF65-F5344CB8AC3E}">
        <p14:creationId xmlns:p14="http://schemas.microsoft.com/office/powerpoint/2010/main" val="2713634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116" name="PlaceHolder 2"/>
          <p:cNvSpPr>
            <a:spLocks noGrp="1"/>
          </p:cNvSpPr>
          <p:nvPr>
            <p:ph/>
          </p:nvPr>
        </p:nvSpPr>
        <p:spPr>
          <a:xfrm>
            <a:off x="609480" y="1604520"/>
            <a:ext cx="1097244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17" name="PlaceHolder 3"/>
          <p:cNvSpPr>
            <a:spLocks noGrp="1"/>
          </p:cNvSpPr>
          <p:nvPr>
            <p:ph/>
          </p:nvPr>
        </p:nvSpPr>
        <p:spPr>
          <a:xfrm>
            <a:off x="609480" y="3682080"/>
            <a:ext cx="1097244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5" name="PlaceHolder 4"/>
          <p:cNvSpPr>
            <a:spLocks noGrp="1"/>
          </p:cNvSpPr>
          <p:nvPr>
            <p:ph type="ftr" idx="7"/>
          </p:nvPr>
        </p:nvSpPr>
        <p:spPr/>
        <p:txBody>
          <a:bodyPr/>
          <a:lstStyle/>
          <a:p>
            <a:endParaRPr/>
          </a:p>
        </p:txBody>
      </p:sp>
      <p:sp>
        <p:nvSpPr>
          <p:cNvPr id="6" name="PlaceHolder 5"/>
          <p:cNvSpPr>
            <a:spLocks noGrp="1"/>
          </p:cNvSpPr>
          <p:nvPr>
            <p:ph type="sldNum" idx="8"/>
          </p:nvPr>
        </p:nvSpPr>
        <p:spPr/>
        <p:txBody>
          <a:bodyPr/>
          <a:lstStyle/>
          <a:p>
            <a:fld id="{65CF4EBD-6EEC-4609-A9C8-EC15B1F3D22A}" type="slidenum">
              <a:t>‹Nr.›</a:t>
            </a:fld>
            <a:endParaRPr/>
          </a:p>
        </p:txBody>
      </p:sp>
      <p:sp>
        <p:nvSpPr>
          <p:cNvPr id="7" name="PlaceHolder 6"/>
          <p:cNvSpPr>
            <a:spLocks noGrp="1"/>
          </p:cNvSpPr>
          <p:nvPr>
            <p:ph type="dt" idx="9"/>
          </p:nvPr>
        </p:nvSpPr>
        <p:spPr/>
        <p:txBody>
          <a:bodyPr/>
          <a:lstStyle/>
          <a:p>
            <a:fld id="{AAB33FFF-D41D-465E-89E2-44AA162DA346}" type="datetime1">
              <a:rPr lang="de-DE" smtClean="0"/>
              <a:t>04.06.2025</a:t>
            </a:fld>
            <a:endParaRPr/>
          </a:p>
        </p:txBody>
      </p:sp>
    </p:spTree>
    <p:extLst>
      <p:ext uri="{BB962C8B-B14F-4D97-AF65-F5344CB8AC3E}">
        <p14:creationId xmlns:p14="http://schemas.microsoft.com/office/powerpoint/2010/main" val="3036262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119"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20"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21"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22" name="PlaceHolder 5"/>
          <p:cNvSpPr>
            <a:spLocks noGrp="1"/>
          </p:cNvSpPr>
          <p:nvPr>
            <p:ph/>
          </p:nvPr>
        </p:nvSpPr>
        <p:spPr>
          <a:xfrm>
            <a:off x="6231960" y="3682080"/>
            <a:ext cx="535428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7" name="PlaceHolder 6"/>
          <p:cNvSpPr>
            <a:spLocks noGrp="1"/>
          </p:cNvSpPr>
          <p:nvPr>
            <p:ph type="ftr" idx="7"/>
          </p:nvPr>
        </p:nvSpPr>
        <p:spPr/>
        <p:txBody>
          <a:bodyPr/>
          <a:lstStyle/>
          <a:p>
            <a:endParaRPr/>
          </a:p>
        </p:txBody>
      </p:sp>
      <p:sp>
        <p:nvSpPr>
          <p:cNvPr id="8" name="PlaceHolder 7"/>
          <p:cNvSpPr>
            <a:spLocks noGrp="1"/>
          </p:cNvSpPr>
          <p:nvPr>
            <p:ph type="sldNum" idx="8"/>
          </p:nvPr>
        </p:nvSpPr>
        <p:spPr/>
        <p:txBody>
          <a:bodyPr/>
          <a:lstStyle/>
          <a:p>
            <a:fld id="{0D600B62-34A1-4A43-A50F-724B80650FEF}" type="slidenum">
              <a:t>‹Nr.›</a:t>
            </a:fld>
            <a:endParaRPr/>
          </a:p>
        </p:txBody>
      </p:sp>
      <p:sp>
        <p:nvSpPr>
          <p:cNvPr id="9" name="PlaceHolder 8"/>
          <p:cNvSpPr>
            <a:spLocks noGrp="1"/>
          </p:cNvSpPr>
          <p:nvPr>
            <p:ph type="dt" idx="9"/>
          </p:nvPr>
        </p:nvSpPr>
        <p:spPr/>
        <p:txBody>
          <a:bodyPr/>
          <a:lstStyle/>
          <a:p>
            <a:fld id="{19B79FD9-A7F0-442F-ABD5-CB96E7032526}" type="datetime1">
              <a:rPr lang="de-DE" smtClean="0"/>
              <a:t>04.06.2025</a:t>
            </a:fld>
            <a:endParaRPr/>
          </a:p>
        </p:txBody>
      </p:sp>
    </p:spTree>
    <p:extLst>
      <p:ext uri="{BB962C8B-B14F-4D97-AF65-F5344CB8AC3E}">
        <p14:creationId xmlns:p14="http://schemas.microsoft.com/office/powerpoint/2010/main" val="3580362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23"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124" name="PlaceHolder 2"/>
          <p:cNvSpPr>
            <a:spLocks noGrp="1"/>
          </p:cNvSpPr>
          <p:nvPr>
            <p:ph/>
          </p:nvPr>
        </p:nvSpPr>
        <p:spPr>
          <a:xfrm>
            <a:off x="609480" y="1604520"/>
            <a:ext cx="353304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25" name="PlaceHolder 3"/>
          <p:cNvSpPr>
            <a:spLocks noGrp="1"/>
          </p:cNvSpPr>
          <p:nvPr>
            <p:ph/>
          </p:nvPr>
        </p:nvSpPr>
        <p:spPr>
          <a:xfrm>
            <a:off x="4319640" y="1604520"/>
            <a:ext cx="353304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26" name="PlaceHolder 4"/>
          <p:cNvSpPr>
            <a:spLocks noGrp="1"/>
          </p:cNvSpPr>
          <p:nvPr>
            <p:ph/>
          </p:nvPr>
        </p:nvSpPr>
        <p:spPr>
          <a:xfrm>
            <a:off x="8029800" y="1604520"/>
            <a:ext cx="353304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27" name="PlaceHolder 5"/>
          <p:cNvSpPr>
            <a:spLocks noGrp="1"/>
          </p:cNvSpPr>
          <p:nvPr>
            <p:ph/>
          </p:nvPr>
        </p:nvSpPr>
        <p:spPr>
          <a:xfrm>
            <a:off x="609480" y="3682080"/>
            <a:ext cx="353304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28" name="PlaceHolder 6"/>
          <p:cNvSpPr>
            <a:spLocks noGrp="1"/>
          </p:cNvSpPr>
          <p:nvPr>
            <p:ph/>
          </p:nvPr>
        </p:nvSpPr>
        <p:spPr>
          <a:xfrm>
            <a:off x="4319640" y="3682080"/>
            <a:ext cx="353304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29" name="PlaceHolder 7"/>
          <p:cNvSpPr>
            <a:spLocks noGrp="1"/>
          </p:cNvSpPr>
          <p:nvPr>
            <p:ph/>
          </p:nvPr>
        </p:nvSpPr>
        <p:spPr>
          <a:xfrm>
            <a:off x="8029800" y="3682080"/>
            <a:ext cx="353304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9" name="PlaceHolder 8"/>
          <p:cNvSpPr>
            <a:spLocks noGrp="1"/>
          </p:cNvSpPr>
          <p:nvPr>
            <p:ph type="ftr" idx="7"/>
          </p:nvPr>
        </p:nvSpPr>
        <p:spPr/>
        <p:txBody>
          <a:bodyPr/>
          <a:lstStyle/>
          <a:p>
            <a:endParaRPr/>
          </a:p>
        </p:txBody>
      </p:sp>
      <p:sp>
        <p:nvSpPr>
          <p:cNvPr id="10" name="PlaceHolder 9"/>
          <p:cNvSpPr>
            <a:spLocks noGrp="1"/>
          </p:cNvSpPr>
          <p:nvPr>
            <p:ph type="sldNum" idx="8"/>
          </p:nvPr>
        </p:nvSpPr>
        <p:spPr/>
        <p:txBody>
          <a:bodyPr/>
          <a:lstStyle/>
          <a:p>
            <a:fld id="{174CC856-AB29-4551-A4DD-0EE9AFD2B42D}" type="slidenum">
              <a:t>‹Nr.›</a:t>
            </a:fld>
            <a:endParaRPr/>
          </a:p>
        </p:txBody>
      </p:sp>
      <p:sp>
        <p:nvSpPr>
          <p:cNvPr id="11" name="PlaceHolder 10"/>
          <p:cNvSpPr>
            <a:spLocks noGrp="1"/>
          </p:cNvSpPr>
          <p:nvPr>
            <p:ph type="dt" idx="9"/>
          </p:nvPr>
        </p:nvSpPr>
        <p:spPr/>
        <p:txBody>
          <a:bodyPr/>
          <a:lstStyle/>
          <a:p>
            <a:fld id="{C7CC4184-8A34-4262-9E11-134C8E7CF11C}" type="datetime1">
              <a:rPr lang="de-DE" smtClean="0"/>
              <a:t>04.06.2025</a:t>
            </a:fld>
            <a:endParaRPr/>
          </a:p>
        </p:txBody>
      </p:sp>
    </p:spTree>
    <p:extLst>
      <p:ext uri="{BB962C8B-B14F-4D97-AF65-F5344CB8AC3E}">
        <p14:creationId xmlns:p14="http://schemas.microsoft.com/office/powerpoint/2010/main" val="27205699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Zwei Inhalte hell_05">
    <p:bg bwMode="gray">
      <p:bgPr>
        <a:blipFill dpi="0" rotWithShape="1">
          <a:blip r:embed="rId2" cstate="email">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Mastertitelformat bearbeiten</a:t>
            </a:r>
          </a:p>
        </p:txBody>
      </p:sp>
      <p:sp>
        <p:nvSpPr>
          <p:cNvPr id="5" name="Fußzeilenplatzhalter 4"/>
          <p:cNvSpPr>
            <a:spLocks noGrp="1"/>
          </p:cNvSpPr>
          <p:nvPr>
            <p:ph type="ftr" sz="quarter" idx="11"/>
          </p:nvPr>
        </p:nvSpPr>
        <p:spPr/>
        <p:txBody>
          <a:bodyPr/>
          <a:lstStyle/>
          <a:p>
            <a:endParaRPr lang="de-DE" noProof="0"/>
          </a:p>
        </p:txBody>
      </p:sp>
      <p:sp>
        <p:nvSpPr>
          <p:cNvPr id="6" name="Foliennummernplatzhalter 5"/>
          <p:cNvSpPr>
            <a:spLocks noGrp="1"/>
          </p:cNvSpPr>
          <p:nvPr>
            <p:ph type="sldNum" sz="quarter" idx="12"/>
          </p:nvPr>
        </p:nvSpPr>
        <p:spPr/>
        <p:txBody>
          <a:bodyPr/>
          <a:lstStyle/>
          <a:p>
            <a:r>
              <a:rPr lang="de-DE" noProof="0"/>
              <a:t>SEITE </a:t>
            </a:r>
            <a:fld id="{7035D381-67B0-48C1-98E1-720E08ACEF49}" type="slidenum">
              <a:rPr lang="de-DE" noProof="0" smtClean="0"/>
              <a:pPr/>
              <a:t>‹Nr.›</a:t>
            </a:fld>
            <a:endParaRPr lang="de-DE" noProof="0"/>
          </a:p>
        </p:txBody>
      </p:sp>
      <p:sp>
        <p:nvSpPr>
          <p:cNvPr id="8" name="Textplatzhalter 7"/>
          <p:cNvSpPr>
            <a:spLocks noGrp="1"/>
          </p:cNvSpPr>
          <p:nvPr>
            <p:ph type="body" sz="quarter" idx="13"/>
          </p:nvPr>
        </p:nvSpPr>
        <p:spPr>
          <a:xfrm>
            <a:off x="478367" y="1480601"/>
            <a:ext cx="5568951" cy="1832980"/>
          </a:xfrm>
        </p:spPr>
        <p:txBody>
          <a:bodyPr/>
          <a:lstStyle>
            <a:lvl5pPr>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9" name="Textplatzhalter 7"/>
          <p:cNvSpPr>
            <a:spLocks noGrp="1"/>
          </p:cNvSpPr>
          <p:nvPr>
            <p:ph type="body" sz="quarter" idx="14"/>
          </p:nvPr>
        </p:nvSpPr>
        <p:spPr>
          <a:xfrm>
            <a:off x="6288617" y="1480601"/>
            <a:ext cx="5568951" cy="1832980"/>
          </a:xfrm>
        </p:spPr>
        <p:txBody>
          <a:bodyPr/>
          <a:lstStyle>
            <a:lvl5pPr>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Tree>
    <p:extLst>
      <p:ext uri="{BB962C8B-B14F-4D97-AF65-F5344CB8AC3E}">
        <p14:creationId xmlns:p14="http://schemas.microsoft.com/office/powerpoint/2010/main" val="2872227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A4ABFB-9AF3-4B05-80CA-8A8E828B7B5F}"/>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8B829A45-5834-4EDD-A8DA-7DD41E01D4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98D80BB-9820-44F0-8428-77150C9BF17C}"/>
              </a:ext>
            </a:extLst>
          </p:cNvPr>
          <p:cNvSpPr>
            <a:spLocks noGrp="1"/>
          </p:cNvSpPr>
          <p:nvPr>
            <p:ph type="dt" sz="half" idx="10"/>
          </p:nvPr>
        </p:nvSpPr>
        <p:spPr/>
        <p:txBody>
          <a:bodyPr/>
          <a:lstStyle/>
          <a:p>
            <a:fld id="{F914717F-CB1B-4E8E-B8B5-C10777F6E144}" type="datetime1">
              <a:rPr lang="de-DE" smtClean="0"/>
              <a:t>04.06.2025</a:t>
            </a:fld>
            <a:endParaRPr lang="de-DE" dirty="0"/>
          </a:p>
        </p:txBody>
      </p:sp>
      <p:sp>
        <p:nvSpPr>
          <p:cNvPr id="6" name="Foliennummernplatzhalter 5">
            <a:extLst>
              <a:ext uri="{FF2B5EF4-FFF2-40B4-BE49-F238E27FC236}">
                <a16:creationId xmlns:a16="http://schemas.microsoft.com/office/drawing/2014/main" id="{282B93E0-5DFB-4154-9AD9-120A72528930}"/>
              </a:ext>
            </a:extLst>
          </p:cNvPr>
          <p:cNvSpPr>
            <a:spLocks noGrp="1"/>
          </p:cNvSpPr>
          <p:nvPr>
            <p:ph type="sldNum" sz="quarter" idx="12"/>
          </p:nvPr>
        </p:nvSpPr>
        <p:spPr/>
        <p:txBody>
          <a:body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327551098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E4B0A0-B51F-43AC-B91B-73F1BB520F2E}"/>
              </a:ext>
            </a:extLst>
          </p:cNvPr>
          <p:cNvSpPr>
            <a:spLocks noGrp="1"/>
          </p:cNvSpPr>
          <p:nvPr>
            <p:ph type="title"/>
          </p:nvPr>
        </p:nvSpPr>
        <p:spPr>
          <a:xfrm>
            <a:off x="838200" y="1170094"/>
            <a:ext cx="10515600" cy="1325563"/>
          </a:xfrm>
        </p:spPr>
        <p:txBody>
          <a:bodyPr>
            <a:normAutofit/>
          </a:bodyPr>
          <a:lstStyle>
            <a:lvl1pPr>
              <a:defRPr sz="3600" b="1"/>
            </a:lvl1pPr>
          </a:lstStyle>
          <a:p>
            <a:r>
              <a:rPr lang="de-DE"/>
              <a:t>Mastertitelformat bearbeiten</a:t>
            </a:r>
            <a:endParaRPr lang="de-DE" dirty="0"/>
          </a:p>
        </p:txBody>
      </p:sp>
      <p:sp>
        <p:nvSpPr>
          <p:cNvPr id="3" name="Inhaltsplatzhalter 2">
            <a:extLst>
              <a:ext uri="{FF2B5EF4-FFF2-40B4-BE49-F238E27FC236}">
                <a16:creationId xmlns:a16="http://schemas.microsoft.com/office/drawing/2014/main" id="{55FA8AE8-5552-4436-8B07-D06AA8693135}"/>
              </a:ext>
            </a:extLst>
          </p:cNvPr>
          <p:cNvSpPr>
            <a:spLocks noGrp="1"/>
          </p:cNvSpPr>
          <p:nvPr>
            <p:ph idx="1"/>
          </p:nvPr>
        </p:nvSpPr>
        <p:spPr/>
        <p:txBody>
          <a:bodyPr/>
          <a:lstStyle>
            <a:lvl1pPr>
              <a:defRPr sz="260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Datumsplatzhalter 3">
            <a:extLst>
              <a:ext uri="{FF2B5EF4-FFF2-40B4-BE49-F238E27FC236}">
                <a16:creationId xmlns:a16="http://schemas.microsoft.com/office/drawing/2014/main" id="{F30C9BAD-D87F-46C2-BBE2-952B7523A30D}"/>
              </a:ext>
            </a:extLst>
          </p:cNvPr>
          <p:cNvSpPr>
            <a:spLocks noGrp="1"/>
          </p:cNvSpPr>
          <p:nvPr>
            <p:ph type="dt" sz="half" idx="10"/>
          </p:nvPr>
        </p:nvSpPr>
        <p:spPr/>
        <p:txBody>
          <a:bodyPr/>
          <a:lstStyle/>
          <a:p>
            <a:fld id="{F914717F-CB1B-4E8E-B8B5-C10777F6E144}" type="datetime1">
              <a:rPr lang="de-DE" smtClean="0"/>
              <a:t>04.06.2025</a:t>
            </a:fld>
            <a:endParaRPr lang="de-DE" dirty="0"/>
          </a:p>
        </p:txBody>
      </p:sp>
      <p:sp>
        <p:nvSpPr>
          <p:cNvPr id="6" name="Foliennummernplatzhalter 5">
            <a:extLst>
              <a:ext uri="{FF2B5EF4-FFF2-40B4-BE49-F238E27FC236}">
                <a16:creationId xmlns:a16="http://schemas.microsoft.com/office/drawing/2014/main" id="{88045223-8561-4FAB-8A49-19F7404441FE}"/>
              </a:ext>
            </a:extLst>
          </p:cNvPr>
          <p:cNvSpPr>
            <a:spLocks noGrp="1"/>
          </p:cNvSpPr>
          <p:nvPr>
            <p:ph type="sldNum" sz="quarter" idx="12"/>
          </p:nvPr>
        </p:nvSpPr>
        <p:spPr/>
        <p:txBody>
          <a:body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161685870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A8CCB9-B51D-438E-92D7-47BC4B5E67B9}"/>
              </a:ext>
            </a:extLst>
          </p:cNvPr>
          <p:cNvSpPr>
            <a:spLocks noGrp="1"/>
          </p:cNvSpPr>
          <p:nvPr>
            <p:ph type="title"/>
          </p:nvPr>
        </p:nvSpPr>
        <p:spPr>
          <a:xfrm>
            <a:off x="838200" y="1179512"/>
            <a:ext cx="10515600" cy="1325563"/>
          </a:xfrm>
        </p:spPr>
        <p:txBody>
          <a:bodyPr>
            <a:normAutofit/>
          </a:bodyPr>
          <a:lstStyle>
            <a:lvl1pPr>
              <a:defRPr sz="3200" b="1"/>
            </a:lvl1pPr>
          </a:lstStyle>
          <a:p>
            <a:r>
              <a:rPr lang="de-DE"/>
              <a:t>Mastertitelformat bearbeiten</a:t>
            </a:r>
            <a:endParaRPr lang="de-DE" dirty="0"/>
          </a:p>
        </p:txBody>
      </p:sp>
      <p:sp>
        <p:nvSpPr>
          <p:cNvPr id="3" name="Textplatzhalter 2">
            <a:extLst>
              <a:ext uri="{FF2B5EF4-FFF2-40B4-BE49-F238E27FC236}">
                <a16:creationId xmlns:a16="http://schemas.microsoft.com/office/drawing/2014/main" id="{FD9C8388-9123-48FD-9D8A-2ACFBED232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DD053D2-F695-45A5-854F-A942CE413451}"/>
              </a:ext>
            </a:extLst>
          </p:cNvPr>
          <p:cNvSpPr>
            <a:spLocks noGrp="1"/>
          </p:cNvSpPr>
          <p:nvPr>
            <p:ph sz="half" idx="2"/>
          </p:nvPr>
        </p:nvSpPr>
        <p:spPr>
          <a:xfrm>
            <a:off x="839788" y="2505075"/>
            <a:ext cx="5157787" cy="3684588"/>
          </a:xfrm>
        </p:spPr>
        <p:txBody>
          <a:bodyPr/>
          <a:lstStyle>
            <a:lvl1pPr>
              <a:defRPr sz="240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a:extLst>
              <a:ext uri="{FF2B5EF4-FFF2-40B4-BE49-F238E27FC236}">
                <a16:creationId xmlns:a16="http://schemas.microsoft.com/office/drawing/2014/main" id="{ED0D7524-4F8E-4BA4-B305-8F78D70E42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E97B3E0-EFAC-401C-ACDE-FFAC70F0D8E8}"/>
              </a:ext>
            </a:extLst>
          </p:cNvPr>
          <p:cNvSpPr>
            <a:spLocks noGrp="1"/>
          </p:cNvSpPr>
          <p:nvPr>
            <p:ph sz="quarter" idx="4"/>
          </p:nvPr>
        </p:nvSpPr>
        <p:spPr>
          <a:xfrm>
            <a:off x="6172200" y="2505075"/>
            <a:ext cx="5183188" cy="3684588"/>
          </a:xfrm>
        </p:spPr>
        <p:txBody>
          <a:bodyPr/>
          <a:lstStyle>
            <a:lvl1pPr>
              <a:defRPr sz="240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Datumsplatzhalter 6">
            <a:extLst>
              <a:ext uri="{FF2B5EF4-FFF2-40B4-BE49-F238E27FC236}">
                <a16:creationId xmlns:a16="http://schemas.microsoft.com/office/drawing/2014/main" id="{74B18DED-AF67-4294-B430-1B6C8D3B2344}"/>
              </a:ext>
            </a:extLst>
          </p:cNvPr>
          <p:cNvSpPr>
            <a:spLocks noGrp="1"/>
          </p:cNvSpPr>
          <p:nvPr>
            <p:ph type="dt" sz="half" idx="10"/>
          </p:nvPr>
        </p:nvSpPr>
        <p:spPr/>
        <p:txBody>
          <a:bodyPr/>
          <a:lstStyle/>
          <a:p>
            <a:fld id="{F914717F-CB1B-4E8E-B8B5-C10777F6E144}" type="datetime1">
              <a:rPr lang="de-DE" smtClean="0"/>
              <a:t>04.06.2025</a:t>
            </a:fld>
            <a:endParaRPr lang="de-DE" dirty="0"/>
          </a:p>
        </p:txBody>
      </p:sp>
      <p:sp>
        <p:nvSpPr>
          <p:cNvPr id="9" name="Foliennummernplatzhalter 8">
            <a:extLst>
              <a:ext uri="{FF2B5EF4-FFF2-40B4-BE49-F238E27FC236}">
                <a16:creationId xmlns:a16="http://schemas.microsoft.com/office/drawing/2014/main" id="{A551EE70-D4BA-431D-878B-E148F5DEA068}"/>
              </a:ext>
            </a:extLst>
          </p:cNvPr>
          <p:cNvSpPr>
            <a:spLocks noGrp="1"/>
          </p:cNvSpPr>
          <p:nvPr>
            <p:ph type="sldNum" sz="quarter" idx="12"/>
          </p:nvPr>
        </p:nvSpPr>
        <p:spPr/>
        <p:txBody>
          <a:body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984798495"/>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B0B711-95BC-497E-87BB-A1E6F0A04AF8}"/>
              </a:ext>
            </a:extLst>
          </p:cNvPr>
          <p:cNvSpPr>
            <a:spLocks noGrp="1"/>
          </p:cNvSpPr>
          <p:nvPr>
            <p:ph type="title"/>
          </p:nvPr>
        </p:nvSpPr>
        <p:spPr>
          <a:xfrm>
            <a:off x="831850" y="1709739"/>
            <a:ext cx="10515600" cy="1719262"/>
          </a:xfrm>
        </p:spPr>
        <p:txBody>
          <a:bodyPr anchor="b"/>
          <a:lstStyle>
            <a:lvl1pPr>
              <a:defRPr sz="6000"/>
            </a:lvl1pPr>
          </a:lstStyle>
          <a:p>
            <a:r>
              <a:rPr lang="de-DE"/>
              <a:t>Mastertitelformat bearbeiten</a:t>
            </a:r>
          </a:p>
        </p:txBody>
      </p:sp>
      <p:sp>
        <p:nvSpPr>
          <p:cNvPr id="4" name="Datumsplatzhalter 3">
            <a:extLst>
              <a:ext uri="{FF2B5EF4-FFF2-40B4-BE49-F238E27FC236}">
                <a16:creationId xmlns:a16="http://schemas.microsoft.com/office/drawing/2014/main" id="{5EA532AA-C973-4D8C-AD29-0E0AD3D2A053}"/>
              </a:ext>
            </a:extLst>
          </p:cNvPr>
          <p:cNvSpPr>
            <a:spLocks noGrp="1"/>
          </p:cNvSpPr>
          <p:nvPr>
            <p:ph type="dt" sz="half" idx="10"/>
          </p:nvPr>
        </p:nvSpPr>
        <p:spPr/>
        <p:txBody>
          <a:bodyPr/>
          <a:lstStyle/>
          <a:p>
            <a:fld id="{F914717F-CB1B-4E8E-B8B5-C10777F6E144}" type="datetime1">
              <a:rPr lang="de-DE" smtClean="0"/>
              <a:t>04.06.2025</a:t>
            </a:fld>
            <a:endParaRPr lang="de-DE" dirty="0"/>
          </a:p>
        </p:txBody>
      </p:sp>
      <p:sp>
        <p:nvSpPr>
          <p:cNvPr id="6" name="Foliennummernplatzhalter 5">
            <a:extLst>
              <a:ext uri="{FF2B5EF4-FFF2-40B4-BE49-F238E27FC236}">
                <a16:creationId xmlns:a16="http://schemas.microsoft.com/office/drawing/2014/main" id="{E3FE89DE-3165-43B5-BB74-662C40894242}"/>
              </a:ext>
            </a:extLst>
          </p:cNvPr>
          <p:cNvSpPr>
            <a:spLocks noGrp="1"/>
          </p:cNvSpPr>
          <p:nvPr>
            <p:ph type="sldNum" sz="quarter" idx="12"/>
          </p:nvPr>
        </p:nvSpPr>
        <p:spPr/>
        <p:txBody>
          <a:bodyPr/>
          <a:lstStyle/>
          <a:p>
            <a:fld id="{AE93494E-3A52-2D49-A71D-AB4C2AC9A313}" type="slidenum">
              <a:rPr lang="de-DE" smtClean="0"/>
              <a:pPr/>
              <a:t>‹Nr.›</a:t>
            </a:fld>
            <a:endParaRPr lang="de-DE" dirty="0"/>
          </a:p>
        </p:txBody>
      </p:sp>
      <p:sp>
        <p:nvSpPr>
          <p:cNvPr id="3" name="Textplatzhalter 2">
            <a:extLst>
              <a:ext uri="{FF2B5EF4-FFF2-40B4-BE49-F238E27FC236}">
                <a16:creationId xmlns:a16="http://schemas.microsoft.com/office/drawing/2014/main" id="{88CB9386-67D0-4A0B-A176-DAF8B8231C07}"/>
              </a:ext>
            </a:extLst>
          </p:cNvPr>
          <p:cNvSpPr>
            <a:spLocks noGrp="1"/>
          </p:cNvSpPr>
          <p:nvPr>
            <p:ph type="body" idx="1"/>
          </p:nvPr>
        </p:nvSpPr>
        <p:spPr>
          <a:xfrm>
            <a:off x="838200" y="4805265"/>
            <a:ext cx="10509250" cy="128438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Tree>
    <p:extLst>
      <p:ext uri="{BB962C8B-B14F-4D97-AF65-F5344CB8AC3E}">
        <p14:creationId xmlns:p14="http://schemas.microsoft.com/office/powerpoint/2010/main" val="1123356795"/>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E47393-772B-4946-9EBB-3CF9BBB226C9}"/>
              </a:ext>
            </a:extLst>
          </p:cNvPr>
          <p:cNvSpPr>
            <a:spLocks noGrp="1"/>
          </p:cNvSpPr>
          <p:nvPr>
            <p:ph type="title"/>
          </p:nvPr>
        </p:nvSpPr>
        <p:spPr>
          <a:xfrm>
            <a:off x="762000" y="910801"/>
            <a:ext cx="10515600" cy="1325563"/>
          </a:xfrm>
        </p:spPr>
        <p:txBody>
          <a:bodyPr>
            <a:normAutofit/>
          </a:bodyPr>
          <a:lstStyle>
            <a:lvl1pPr>
              <a:defRPr sz="3200" b="1"/>
            </a:lvl1pPr>
          </a:lstStyle>
          <a:p>
            <a:r>
              <a:rPr lang="de-DE"/>
              <a:t>Mastertitelformat bearbeiten</a:t>
            </a:r>
            <a:endParaRPr lang="de-DE" dirty="0"/>
          </a:p>
        </p:txBody>
      </p:sp>
      <p:sp>
        <p:nvSpPr>
          <p:cNvPr id="3" name="Inhaltsplatzhalter 2">
            <a:extLst>
              <a:ext uri="{FF2B5EF4-FFF2-40B4-BE49-F238E27FC236}">
                <a16:creationId xmlns:a16="http://schemas.microsoft.com/office/drawing/2014/main" id="{01044432-1D99-4628-87BF-0E99A5E42529}"/>
              </a:ext>
            </a:extLst>
          </p:cNvPr>
          <p:cNvSpPr>
            <a:spLocks noGrp="1"/>
          </p:cNvSpPr>
          <p:nvPr>
            <p:ph sz="half" idx="1"/>
          </p:nvPr>
        </p:nvSpPr>
        <p:spPr>
          <a:xfrm>
            <a:off x="838200" y="1825625"/>
            <a:ext cx="5181600" cy="4351338"/>
          </a:xfrm>
        </p:spPr>
        <p:txBody>
          <a:bodyPr/>
          <a:lstStyle>
            <a:lvl1pPr>
              <a:defRPr sz="260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3">
            <a:extLst>
              <a:ext uri="{FF2B5EF4-FFF2-40B4-BE49-F238E27FC236}">
                <a16:creationId xmlns:a16="http://schemas.microsoft.com/office/drawing/2014/main" id="{DD02F012-780E-4D6B-BCDF-CC3D1B51988F}"/>
              </a:ext>
            </a:extLst>
          </p:cNvPr>
          <p:cNvSpPr>
            <a:spLocks noGrp="1"/>
          </p:cNvSpPr>
          <p:nvPr>
            <p:ph sz="half" idx="2"/>
          </p:nvPr>
        </p:nvSpPr>
        <p:spPr>
          <a:xfrm>
            <a:off x="6172200" y="1825625"/>
            <a:ext cx="5181600" cy="4351338"/>
          </a:xfrm>
        </p:spPr>
        <p:txBody>
          <a:bodyPr/>
          <a:lstStyle>
            <a:lvl1pPr>
              <a:defRPr sz="260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Datumsplatzhalter 4">
            <a:extLst>
              <a:ext uri="{FF2B5EF4-FFF2-40B4-BE49-F238E27FC236}">
                <a16:creationId xmlns:a16="http://schemas.microsoft.com/office/drawing/2014/main" id="{285C237A-D06E-42BB-951E-00CD046E765A}"/>
              </a:ext>
            </a:extLst>
          </p:cNvPr>
          <p:cNvSpPr>
            <a:spLocks noGrp="1"/>
          </p:cNvSpPr>
          <p:nvPr>
            <p:ph type="dt" sz="half" idx="10"/>
          </p:nvPr>
        </p:nvSpPr>
        <p:spPr/>
        <p:txBody>
          <a:bodyPr/>
          <a:lstStyle/>
          <a:p>
            <a:fld id="{F914717F-CB1B-4E8E-B8B5-C10777F6E144}" type="datetime1">
              <a:rPr lang="de-DE" smtClean="0"/>
              <a:t>04.06.2025</a:t>
            </a:fld>
            <a:endParaRPr lang="de-DE" dirty="0"/>
          </a:p>
        </p:txBody>
      </p:sp>
      <p:sp>
        <p:nvSpPr>
          <p:cNvPr id="7" name="Foliennummernplatzhalter 6">
            <a:extLst>
              <a:ext uri="{FF2B5EF4-FFF2-40B4-BE49-F238E27FC236}">
                <a16:creationId xmlns:a16="http://schemas.microsoft.com/office/drawing/2014/main" id="{84BAB7E1-B7C8-4ECD-AE48-4DEC27283493}"/>
              </a:ext>
            </a:extLst>
          </p:cNvPr>
          <p:cNvSpPr>
            <a:spLocks noGrp="1"/>
          </p:cNvSpPr>
          <p:nvPr>
            <p:ph type="sldNum" sz="quarter" idx="12"/>
          </p:nvPr>
        </p:nvSpPr>
        <p:spPr/>
        <p:txBody>
          <a:body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1531479801"/>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C4A07E-8BB0-4753-8612-8852D5ED203B}"/>
              </a:ext>
            </a:extLst>
          </p:cNvPr>
          <p:cNvSpPr>
            <a:spLocks noGrp="1"/>
          </p:cNvSpPr>
          <p:nvPr>
            <p:ph type="title"/>
          </p:nvPr>
        </p:nvSpPr>
        <p:spPr>
          <a:xfrm>
            <a:off x="838200" y="920037"/>
            <a:ext cx="10515600" cy="1325563"/>
          </a:xfrm>
        </p:spPr>
        <p:txBody>
          <a:bodyPr>
            <a:normAutofit/>
          </a:bodyPr>
          <a:lstStyle>
            <a:lvl1pPr>
              <a:defRPr sz="3200" b="1"/>
            </a:lvl1pPr>
          </a:lstStyle>
          <a:p>
            <a:r>
              <a:rPr lang="de-DE"/>
              <a:t>Mastertitelformat bearbeiten</a:t>
            </a:r>
            <a:endParaRPr lang="de-DE" dirty="0"/>
          </a:p>
        </p:txBody>
      </p:sp>
      <p:sp>
        <p:nvSpPr>
          <p:cNvPr id="3" name="Datumsplatzhalter 2">
            <a:extLst>
              <a:ext uri="{FF2B5EF4-FFF2-40B4-BE49-F238E27FC236}">
                <a16:creationId xmlns:a16="http://schemas.microsoft.com/office/drawing/2014/main" id="{57A7B41A-DB1D-4458-9491-C30053A798A2}"/>
              </a:ext>
            </a:extLst>
          </p:cNvPr>
          <p:cNvSpPr>
            <a:spLocks noGrp="1"/>
          </p:cNvSpPr>
          <p:nvPr>
            <p:ph type="dt" sz="half" idx="10"/>
          </p:nvPr>
        </p:nvSpPr>
        <p:spPr/>
        <p:txBody>
          <a:bodyPr/>
          <a:lstStyle/>
          <a:p>
            <a:fld id="{F914717F-CB1B-4E8E-B8B5-C10777F6E144}" type="datetime1">
              <a:rPr lang="de-DE" smtClean="0"/>
              <a:t>04.06.2025</a:t>
            </a:fld>
            <a:endParaRPr lang="de-DE" dirty="0"/>
          </a:p>
        </p:txBody>
      </p:sp>
      <p:sp>
        <p:nvSpPr>
          <p:cNvPr id="5" name="Foliennummernplatzhalter 4">
            <a:extLst>
              <a:ext uri="{FF2B5EF4-FFF2-40B4-BE49-F238E27FC236}">
                <a16:creationId xmlns:a16="http://schemas.microsoft.com/office/drawing/2014/main" id="{B7A8AE04-4909-4F04-B734-26298DEA2DBF}"/>
              </a:ext>
            </a:extLst>
          </p:cNvPr>
          <p:cNvSpPr>
            <a:spLocks noGrp="1"/>
          </p:cNvSpPr>
          <p:nvPr>
            <p:ph type="sldNum" sz="quarter" idx="12"/>
          </p:nvPr>
        </p:nvSpPr>
        <p:spPr/>
        <p:txBody>
          <a:body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16378942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F8ADBC5-636C-4788-8467-AA885C5E7F2E}"/>
              </a:ext>
            </a:extLst>
          </p:cNvPr>
          <p:cNvSpPr>
            <a:spLocks noGrp="1"/>
          </p:cNvSpPr>
          <p:nvPr>
            <p:ph type="dt" sz="half" idx="10"/>
          </p:nvPr>
        </p:nvSpPr>
        <p:spPr/>
        <p:txBody>
          <a:bodyPr/>
          <a:lstStyle/>
          <a:p>
            <a:fld id="{F914717F-CB1B-4E8E-B8B5-C10777F6E144}" type="datetime1">
              <a:rPr lang="de-DE" smtClean="0"/>
              <a:t>04.06.2025</a:t>
            </a:fld>
            <a:endParaRPr lang="de-DE" dirty="0"/>
          </a:p>
        </p:txBody>
      </p:sp>
      <p:sp>
        <p:nvSpPr>
          <p:cNvPr id="4" name="Foliennummernplatzhalter 3">
            <a:extLst>
              <a:ext uri="{FF2B5EF4-FFF2-40B4-BE49-F238E27FC236}">
                <a16:creationId xmlns:a16="http://schemas.microsoft.com/office/drawing/2014/main" id="{B057F6ED-A467-4136-9925-2B196D4FAE86}"/>
              </a:ext>
            </a:extLst>
          </p:cNvPr>
          <p:cNvSpPr>
            <a:spLocks noGrp="1"/>
          </p:cNvSpPr>
          <p:nvPr>
            <p:ph type="sldNum" sz="quarter" idx="12"/>
          </p:nvPr>
        </p:nvSpPr>
        <p:spPr/>
        <p:txBody>
          <a:body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4286446971"/>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D95D44-27A1-4644-8D1F-2380F427654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6389F2D-FAAD-43B1-987F-557F6FA269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13DD960-174C-42A1-9FD6-78FA7A887D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124B947-F0B3-4AA7-9423-922A70AD6A00}"/>
              </a:ext>
            </a:extLst>
          </p:cNvPr>
          <p:cNvSpPr>
            <a:spLocks noGrp="1"/>
          </p:cNvSpPr>
          <p:nvPr>
            <p:ph type="dt" sz="half" idx="10"/>
          </p:nvPr>
        </p:nvSpPr>
        <p:spPr/>
        <p:txBody>
          <a:bodyPr/>
          <a:lstStyle/>
          <a:p>
            <a:fld id="{F914717F-CB1B-4E8E-B8B5-C10777F6E144}" type="datetime1">
              <a:rPr lang="de-DE" smtClean="0"/>
              <a:t>04.06.2025</a:t>
            </a:fld>
            <a:endParaRPr lang="de-DE" dirty="0"/>
          </a:p>
        </p:txBody>
      </p:sp>
      <p:sp>
        <p:nvSpPr>
          <p:cNvPr id="6" name="Fußzeilenplatzhalter 5">
            <a:extLst>
              <a:ext uri="{FF2B5EF4-FFF2-40B4-BE49-F238E27FC236}">
                <a16:creationId xmlns:a16="http://schemas.microsoft.com/office/drawing/2014/main" id="{68155612-B9DC-4851-950D-BBDCF78EF483}"/>
              </a:ext>
            </a:extLst>
          </p:cNvPr>
          <p:cNvSpPr>
            <a:spLocks noGrp="1"/>
          </p:cNvSpPr>
          <p:nvPr>
            <p:ph type="ftr" sz="quarter" idx="11"/>
          </p:nvPr>
        </p:nvSpPr>
        <p:spPr>
          <a:xfrm>
            <a:off x="4941415" y="6356350"/>
            <a:ext cx="3321634" cy="365125"/>
          </a:xfrm>
          <a:prstGeom prst="rect">
            <a:avLst/>
          </a:prstGeom>
        </p:spPr>
        <p:txBody>
          <a:bodyPr/>
          <a:lstStyle/>
          <a:p>
            <a:endParaRPr lang="de-DE" b="0" dirty="0">
              <a:ea typeface="Open Sans" panose="020B0606030504020204" pitchFamily="34" charset="0"/>
              <a:cs typeface="Open Sans" panose="020B0606030504020204" pitchFamily="34" charset="0"/>
            </a:endParaRPr>
          </a:p>
        </p:txBody>
      </p:sp>
      <p:sp>
        <p:nvSpPr>
          <p:cNvPr id="7" name="Foliennummernplatzhalter 6">
            <a:extLst>
              <a:ext uri="{FF2B5EF4-FFF2-40B4-BE49-F238E27FC236}">
                <a16:creationId xmlns:a16="http://schemas.microsoft.com/office/drawing/2014/main" id="{18AF976E-0F04-4E98-AB72-92353422FB31}"/>
              </a:ext>
            </a:extLst>
          </p:cNvPr>
          <p:cNvSpPr>
            <a:spLocks noGrp="1"/>
          </p:cNvSpPr>
          <p:nvPr>
            <p:ph type="sldNum" sz="quarter" idx="12"/>
          </p:nvPr>
        </p:nvSpPr>
        <p:spPr/>
        <p:txBody>
          <a:body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339934744"/>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76B804-6D22-45FA-B845-923EA91ADBD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D05389BC-84F4-460F-A27C-22933C8032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a:extLst>
              <a:ext uri="{FF2B5EF4-FFF2-40B4-BE49-F238E27FC236}">
                <a16:creationId xmlns:a16="http://schemas.microsoft.com/office/drawing/2014/main" id="{71E8446E-F9DA-41AD-8C1D-0C7B03D1F8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5EF75E8-53A1-4884-9EC4-9AB1294D4EAA}"/>
              </a:ext>
            </a:extLst>
          </p:cNvPr>
          <p:cNvSpPr>
            <a:spLocks noGrp="1"/>
          </p:cNvSpPr>
          <p:nvPr>
            <p:ph type="dt" sz="half" idx="10"/>
          </p:nvPr>
        </p:nvSpPr>
        <p:spPr/>
        <p:txBody>
          <a:bodyPr/>
          <a:lstStyle/>
          <a:p>
            <a:fld id="{F914717F-CB1B-4E8E-B8B5-C10777F6E144}" type="datetime1">
              <a:rPr lang="de-DE" smtClean="0"/>
              <a:t>04.06.2025</a:t>
            </a:fld>
            <a:endParaRPr lang="de-DE" dirty="0"/>
          </a:p>
        </p:txBody>
      </p:sp>
      <p:sp>
        <p:nvSpPr>
          <p:cNvPr id="7" name="Foliennummernplatzhalter 6">
            <a:extLst>
              <a:ext uri="{FF2B5EF4-FFF2-40B4-BE49-F238E27FC236}">
                <a16:creationId xmlns:a16="http://schemas.microsoft.com/office/drawing/2014/main" id="{25C1B9E8-030B-45B0-99EC-28D8C4D6B87C}"/>
              </a:ext>
            </a:extLst>
          </p:cNvPr>
          <p:cNvSpPr>
            <a:spLocks noGrp="1"/>
          </p:cNvSpPr>
          <p:nvPr>
            <p:ph type="sldNum" sz="quarter" idx="12"/>
          </p:nvPr>
        </p:nvSpPr>
        <p:spPr/>
        <p:txBody>
          <a:body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1753042893"/>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765F51-2169-4E5F-B442-86BA2355237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784544B2-EC44-406C-A388-6B8C7ED4A53C}"/>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73DD592-AE28-4843-9118-7FA616F6DC7A}"/>
              </a:ext>
            </a:extLst>
          </p:cNvPr>
          <p:cNvSpPr>
            <a:spLocks noGrp="1"/>
          </p:cNvSpPr>
          <p:nvPr>
            <p:ph type="dt" sz="half" idx="10"/>
          </p:nvPr>
        </p:nvSpPr>
        <p:spPr/>
        <p:txBody>
          <a:bodyPr/>
          <a:lstStyle/>
          <a:p>
            <a:fld id="{F914717F-CB1B-4E8E-B8B5-C10777F6E144}" type="datetime1">
              <a:rPr lang="de-DE" smtClean="0"/>
              <a:t>04.06.2025</a:t>
            </a:fld>
            <a:endParaRPr lang="de-DE" dirty="0"/>
          </a:p>
        </p:txBody>
      </p:sp>
      <p:sp>
        <p:nvSpPr>
          <p:cNvPr id="5" name="Fußzeilenplatzhalter 4">
            <a:extLst>
              <a:ext uri="{FF2B5EF4-FFF2-40B4-BE49-F238E27FC236}">
                <a16:creationId xmlns:a16="http://schemas.microsoft.com/office/drawing/2014/main" id="{3ADE83E4-70BC-4808-9B20-5B077BF4A9CB}"/>
              </a:ext>
            </a:extLst>
          </p:cNvPr>
          <p:cNvSpPr>
            <a:spLocks noGrp="1"/>
          </p:cNvSpPr>
          <p:nvPr>
            <p:ph type="ftr" sz="quarter" idx="11"/>
          </p:nvPr>
        </p:nvSpPr>
        <p:spPr>
          <a:xfrm>
            <a:off x="4941415" y="6356350"/>
            <a:ext cx="3321634" cy="365125"/>
          </a:xfrm>
          <a:prstGeom prst="rect">
            <a:avLst/>
          </a:prstGeom>
        </p:spPr>
        <p:txBody>
          <a:bodyPr/>
          <a:lstStyle/>
          <a:p>
            <a:endParaRPr lang="de-DE" b="0" dirty="0">
              <a:ea typeface="Open Sans" panose="020B0606030504020204" pitchFamily="34" charset="0"/>
              <a:cs typeface="Open Sans" panose="020B0606030504020204" pitchFamily="34" charset="0"/>
            </a:endParaRPr>
          </a:p>
        </p:txBody>
      </p:sp>
      <p:sp>
        <p:nvSpPr>
          <p:cNvPr id="6" name="Foliennummernplatzhalter 5">
            <a:extLst>
              <a:ext uri="{FF2B5EF4-FFF2-40B4-BE49-F238E27FC236}">
                <a16:creationId xmlns:a16="http://schemas.microsoft.com/office/drawing/2014/main" id="{7645632D-697B-42E1-AECA-663D796D4C86}"/>
              </a:ext>
            </a:extLst>
          </p:cNvPr>
          <p:cNvSpPr>
            <a:spLocks noGrp="1"/>
          </p:cNvSpPr>
          <p:nvPr>
            <p:ph type="sldNum" sz="quarter" idx="12"/>
          </p:nvPr>
        </p:nvSpPr>
        <p:spPr/>
        <p:txBody>
          <a:body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2898158610"/>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A1B9B7B7-B906-4E6C-B1C4-3D0FBD15887C}"/>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996967E2-9E23-4C48-A5A0-523EC41805A4}"/>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6725519-08CA-400B-83F5-19526609C84A}"/>
              </a:ext>
            </a:extLst>
          </p:cNvPr>
          <p:cNvSpPr>
            <a:spLocks noGrp="1"/>
          </p:cNvSpPr>
          <p:nvPr>
            <p:ph type="dt" sz="half" idx="10"/>
          </p:nvPr>
        </p:nvSpPr>
        <p:spPr/>
        <p:txBody>
          <a:bodyPr/>
          <a:lstStyle/>
          <a:p>
            <a:fld id="{F914717F-CB1B-4E8E-B8B5-C10777F6E144}" type="datetime1">
              <a:rPr lang="de-DE" smtClean="0"/>
              <a:t>04.06.2025</a:t>
            </a:fld>
            <a:endParaRPr lang="de-DE" dirty="0"/>
          </a:p>
        </p:txBody>
      </p:sp>
      <p:sp>
        <p:nvSpPr>
          <p:cNvPr id="5" name="Fußzeilenplatzhalter 4">
            <a:extLst>
              <a:ext uri="{FF2B5EF4-FFF2-40B4-BE49-F238E27FC236}">
                <a16:creationId xmlns:a16="http://schemas.microsoft.com/office/drawing/2014/main" id="{474BDEED-F95E-489D-A6C7-8E689CA505AD}"/>
              </a:ext>
            </a:extLst>
          </p:cNvPr>
          <p:cNvSpPr>
            <a:spLocks noGrp="1"/>
          </p:cNvSpPr>
          <p:nvPr>
            <p:ph type="ftr" sz="quarter" idx="11"/>
          </p:nvPr>
        </p:nvSpPr>
        <p:spPr>
          <a:xfrm>
            <a:off x="4941415" y="6356350"/>
            <a:ext cx="3321634" cy="365125"/>
          </a:xfrm>
          <a:prstGeom prst="rect">
            <a:avLst/>
          </a:prstGeom>
        </p:spPr>
        <p:txBody>
          <a:bodyPr/>
          <a:lstStyle/>
          <a:p>
            <a:endParaRPr lang="de-DE" b="0" dirty="0">
              <a:ea typeface="Open Sans" panose="020B0606030504020204" pitchFamily="34" charset="0"/>
              <a:cs typeface="Open Sans" panose="020B0606030504020204" pitchFamily="34" charset="0"/>
            </a:endParaRPr>
          </a:p>
        </p:txBody>
      </p:sp>
      <p:sp>
        <p:nvSpPr>
          <p:cNvPr id="6" name="Foliennummernplatzhalter 5">
            <a:extLst>
              <a:ext uri="{FF2B5EF4-FFF2-40B4-BE49-F238E27FC236}">
                <a16:creationId xmlns:a16="http://schemas.microsoft.com/office/drawing/2014/main" id="{56549CE3-02B1-4954-A48F-CB77805860DD}"/>
              </a:ext>
            </a:extLst>
          </p:cNvPr>
          <p:cNvSpPr>
            <a:spLocks noGrp="1"/>
          </p:cNvSpPr>
          <p:nvPr>
            <p:ph type="sldNum" sz="quarter" idx="12"/>
          </p:nvPr>
        </p:nvSpPr>
        <p:spPr/>
        <p:txBody>
          <a:body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1277541967"/>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404609-A1F2-08F2-8743-B701A6C07AEF}"/>
              </a:ext>
            </a:extLst>
          </p:cNvPr>
          <p:cNvSpPr>
            <a:spLocks noGrp="1"/>
          </p:cNvSpPr>
          <p:nvPr>
            <p:ph type="ctrTitle" hasCustomPrompt="1"/>
          </p:nvPr>
        </p:nvSpPr>
        <p:spPr>
          <a:xfrm>
            <a:off x="603317" y="2317531"/>
            <a:ext cx="9144000" cy="1929032"/>
          </a:xfrm>
        </p:spPr>
        <p:txBody>
          <a:bodyPr anchor="b"/>
          <a:lstStyle>
            <a:lvl1pPr algn="l">
              <a:defRPr sz="4800">
                <a:latin typeface="Arial Black" panose="020B0A04020102020204" pitchFamily="34" charset="0"/>
              </a:defRPr>
            </a:lvl1pPr>
          </a:lstStyle>
          <a:p>
            <a:r>
              <a:rPr lang="de-DE" dirty="0"/>
              <a:t>STARTFOLIE MIT KURZEM ODER LANGEM TITEL</a:t>
            </a:r>
          </a:p>
        </p:txBody>
      </p:sp>
      <p:sp>
        <p:nvSpPr>
          <p:cNvPr id="3" name="Untertitel 2">
            <a:extLst>
              <a:ext uri="{FF2B5EF4-FFF2-40B4-BE49-F238E27FC236}">
                <a16:creationId xmlns:a16="http://schemas.microsoft.com/office/drawing/2014/main" id="{E3E4DDC3-690D-01DA-119D-5780FFD5B12D}"/>
              </a:ext>
            </a:extLst>
          </p:cNvPr>
          <p:cNvSpPr>
            <a:spLocks noGrp="1"/>
          </p:cNvSpPr>
          <p:nvPr>
            <p:ph type="subTitle" idx="1"/>
          </p:nvPr>
        </p:nvSpPr>
        <p:spPr>
          <a:xfrm>
            <a:off x="603317" y="4356922"/>
            <a:ext cx="9144000" cy="1655762"/>
          </a:xfrm>
        </p:spPr>
        <p:txBody>
          <a:bodyPr>
            <a:normAutofit/>
          </a:bodyPr>
          <a:lstStyle>
            <a:lvl1pPr marL="0" indent="0" algn="l">
              <a:buNone/>
              <a:defRPr sz="3000" b="1" i="0">
                <a:solidFill>
                  <a:srgbClr val="4A5988"/>
                </a:solidFill>
                <a:latin typeface="Arial Narrow" panose="020B0606020202030204" pitchFamily="34" charset="0"/>
                <a:ea typeface="Open Sans Condensed Bold" pitchFamily="2" charset="0"/>
                <a:cs typeface="Open Sans Condensed Bol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4" name="Datumsplatzhalter 3">
            <a:extLst>
              <a:ext uri="{FF2B5EF4-FFF2-40B4-BE49-F238E27FC236}">
                <a16:creationId xmlns:a16="http://schemas.microsoft.com/office/drawing/2014/main" id="{999B19CD-D5DA-87E7-9D97-8F23B7DC8074}"/>
              </a:ext>
            </a:extLst>
          </p:cNvPr>
          <p:cNvSpPr>
            <a:spLocks noGrp="1"/>
          </p:cNvSpPr>
          <p:nvPr>
            <p:ph type="dt" sz="half" idx="10"/>
          </p:nvPr>
        </p:nvSpPr>
        <p:spPr>
          <a:xfrm>
            <a:off x="8481087" y="6356350"/>
            <a:ext cx="2743200" cy="365125"/>
          </a:xfrm>
        </p:spPr>
        <p:txBody>
          <a:bodyPr/>
          <a:lstStyle>
            <a:lvl1pPr>
              <a:defRPr sz="87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fld id="{81D3CDD3-5BA1-4EB0-9F07-192594F041A7}" type="datetime1">
              <a:rPr lang="de-DE" smtClean="0"/>
              <a:t>04.06.2025</a:t>
            </a:fld>
            <a:endParaRPr lang="de-DE" dirty="0"/>
          </a:p>
        </p:txBody>
      </p:sp>
      <p:sp>
        <p:nvSpPr>
          <p:cNvPr id="5" name="Fußzeilenplatzhalter 4">
            <a:extLst>
              <a:ext uri="{FF2B5EF4-FFF2-40B4-BE49-F238E27FC236}">
                <a16:creationId xmlns:a16="http://schemas.microsoft.com/office/drawing/2014/main" id="{77D677CD-4CA5-968B-E1CD-E861BEDA97D5}"/>
              </a:ext>
            </a:extLst>
          </p:cNvPr>
          <p:cNvSpPr>
            <a:spLocks noGrp="1"/>
          </p:cNvSpPr>
          <p:nvPr>
            <p:ph type="ftr" sz="quarter" idx="11"/>
          </p:nvPr>
        </p:nvSpPr>
        <p:spPr/>
        <p:txBody>
          <a:bodyPr/>
          <a:lstStyle/>
          <a:p>
            <a:endParaRPr lang="de-DE" b="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Foliennummernplatzhalter 5">
            <a:extLst>
              <a:ext uri="{FF2B5EF4-FFF2-40B4-BE49-F238E27FC236}">
                <a16:creationId xmlns:a16="http://schemas.microsoft.com/office/drawing/2014/main" id="{E4FB9005-4389-BC65-F250-5F75E79A4612}"/>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fld id="{AE93494E-3A52-2D49-A71D-AB4C2AC9A313}" type="slidenum">
              <a:rPr lang="de-DE" smtClean="0"/>
              <a:pPr/>
              <a:t>‹Nr.›</a:t>
            </a:fld>
            <a:endParaRPr lang="de-DE" dirty="0"/>
          </a:p>
        </p:txBody>
      </p:sp>
      <p:sp>
        <p:nvSpPr>
          <p:cNvPr id="13" name="Textplatzhalter 12">
            <a:extLst>
              <a:ext uri="{FF2B5EF4-FFF2-40B4-BE49-F238E27FC236}">
                <a16:creationId xmlns:a16="http://schemas.microsoft.com/office/drawing/2014/main" id="{646E090F-3CAA-0FC6-2515-0C32F47CABEE}"/>
              </a:ext>
            </a:extLst>
          </p:cNvPr>
          <p:cNvSpPr>
            <a:spLocks noGrp="1"/>
          </p:cNvSpPr>
          <p:nvPr>
            <p:ph type="body" sz="quarter" idx="13" hasCustomPrompt="1"/>
          </p:nvPr>
        </p:nvSpPr>
        <p:spPr>
          <a:xfrm>
            <a:off x="603317" y="1905717"/>
            <a:ext cx="6248400" cy="479963"/>
          </a:xfrm>
        </p:spPr>
        <p:txBody>
          <a:bodyPr>
            <a:normAutofit/>
          </a:bodyPr>
          <a:lstStyle>
            <a:lvl1pPr marL="0" indent="0">
              <a:buNone/>
              <a:defRPr sz="2000" b="1" i="0">
                <a:solidFill>
                  <a:srgbClr val="5ABEC1"/>
                </a:solidFill>
                <a:latin typeface="Arial" panose="020B0604020202020204" pitchFamily="34" charset="0"/>
                <a:ea typeface="Open Sans" panose="020B0606030504020204" pitchFamily="34" charset="0"/>
                <a:cs typeface="Arial" panose="020B0604020202020204" pitchFamily="34" charset="0"/>
              </a:defRPr>
            </a:lvl1pPr>
            <a:lvl2pPr marL="457200" indent="0">
              <a:buNone/>
              <a:defRPr/>
            </a:lvl2pPr>
            <a:lvl3pPr marL="914400" indent="0">
              <a:buNone/>
              <a:defRPr/>
            </a:lvl3pPr>
          </a:lstStyle>
          <a:p>
            <a:pPr lvl="0"/>
            <a:r>
              <a:rPr lang="de-DE" dirty="0" err="1"/>
              <a:t>Vortragende:r</a:t>
            </a:r>
            <a:r>
              <a:rPr lang="de-DE" dirty="0"/>
              <a:t> Vorname, Nachname</a:t>
            </a:r>
          </a:p>
        </p:txBody>
      </p:sp>
    </p:spTree>
    <p:extLst>
      <p:ext uri="{BB962C8B-B14F-4D97-AF65-F5344CB8AC3E}">
        <p14:creationId xmlns:p14="http://schemas.microsoft.com/office/powerpoint/2010/main" val="31884099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Inhaltsseite 3">
    <p:spTree>
      <p:nvGrpSpPr>
        <p:cNvPr id="1" name=""/>
        <p:cNvGrpSpPr/>
        <p:nvPr/>
      </p:nvGrpSpPr>
      <p:grpSpPr>
        <a:xfrm>
          <a:off x="0" y="0"/>
          <a:ext cx="0" cy="0"/>
          <a:chOff x="0" y="0"/>
          <a:chExt cx="0" cy="0"/>
        </a:xfrm>
      </p:grpSpPr>
      <p:sp>
        <p:nvSpPr>
          <p:cNvPr id="4" name="Inhaltsplatzhalter 3">
            <a:extLst>
              <a:ext uri="{FF2B5EF4-FFF2-40B4-BE49-F238E27FC236}">
                <a16:creationId xmlns:a16="http://schemas.microsoft.com/office/drawing/2014/main" id="{973DACAD-56F0-BF5E-A157-E51A44B57521}"/>
              </a:ext>
            </a:extLst>
          </p:cNvPr>
          <p:cNvSpPr>
            <a:spLocks noGrp="1"/>
          </p:cNvSpPr>
          <p:nvPr>
            <p:ph sz="half" idx="2" hasCustomPrompt="1"/>
          </p:nvPr>
        </p:nvSpPr>
        <p:spPr>
          <a:xfrm>
            <a:off x="632827" y="2055895"/>
            <a:ext cx="10961766" cy="3895725"/>
          </a:xfrm>
        </p:spPr>
        <p:txBody>
          <a:bodyPr anchor="ctr">
            <a:normAutofit/>
          </a:bodyPr>
          <a:lstStyle>
            <a:lvl1pPr marL="0" indent="0">
              <a:buNone/>
              <a:defRPr sz="200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pPr lvl="0"/>
            <a:r>
              <a:rPr lang="de-DE" dirty="0"/>
              <a:t>Platz für einen sehr langen Fließtext, viele Stichpunkte oder ein großes Bild.</a:t>
            </a:r>
          </a:p>
        </p:txBody>
      </p:sp>
      <p:sp>
        <p:nvSpPr>
          <p:cNvPr id="8" name="Fußzeilenplatzhalter 7">
            <a:extLst>
              <a:ext uri="{FF2B5EF4-FFF2-40B4-BE49-F238E27FC236}">
                <a16:creationId xmlns:a16="http://schemas.microsoft.com/office/drawing/2014/main" id="{FFC7E0AA-81D9-D187-C635-8F5B34687A99}"/>
              </a:ext>
            </a:extLst>
          </p:cNvPr>
          <p:cNvSpPr>
            <a:spLocks noGrp="1"/>
          </p:cNvSpPr>
          <p:nvPr>
            <p:ph type="ftr" sz="quarter" idx="11"/>
          </p:nvPr>
        </p:nvSpPr>
        <p:spPr/>
        <p:txBody>
          <a:bodyPr/>
          <a:lstStyle/>
          <a:p>
            <a:endParaRPr lang="de-DE" b="0"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platzhalter 15">
            <a:extLst>
              <a:ext uri="{FF2B5EF4-FFF2-40B4-BE49-F238E27FC236}">
                <a16:creationId xmlns:a16="http://schemas.microsoft.com/office/drawing/2014/main" id="{912F4D69-249F-588B-6660-B8DE208ED347}"/>
              </a:ext>
            </a:extLst>
          </p:cNvPr>
          <p:cNvSpPr>
            <a:spLocks noGrp="1"/>
          </p:cNvSpPr>
          <p:nvPr>
            <p:ph type="body" sz="quarter" idx="13" hasCustomPrompt="1"/>
          </p:nvPr>
        </p:nvSpPr>
        <p:spPr>
          <a:xfrm>
            <a:off x="617763" y="755506"/>
            <a:ext cx="8381857" cy="960999"/>
          </a:xfrm>
        </p:spPr>
        <p:txBody>
          <a:bodyPr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000">
                <a:latin typeface="Arial Narrow" panose="020B0606020202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sz="3000" b="1" i="0" dirty="0">
                <a:gradFill>
                  <a:gsLst>
                    <a:gs pos="0">
                      <a:srgbClr val="5ABEC1"/>
                    </a:gs>
                    <a:gs pos="38000">
                      <a:srgbClr val="4A5988"/>
                    </a:gs>
                    <a:gs pos="73000">
                      <a:srgbClr val="E46D9F"/>
                    </a:gs>
                    <a:gs pos="100000">
                      <a:srgbClr val="DE4934"/>
                    </a:gs>
                  </a:gsLst>
                  <a:lin ang="0" scaled="0"/>
                </a:gradFill>
                <a:latin typeface="Open Sans Extrabold" panose="020B0606030504020204" pitchFamily="34" charset="0"/>
                <a:ea typeface="Open Sans Extrabold" panose="020B0606030504020204" pitchFamily="34" charset="0"/>
                <a:cs typeface="Open Sans Extrabold" panose="020B0606030504020204" pitchFamily="34" charset="0"/>
              </a:rPr>
              <a:t>TITEL DER INHALTSSEITE IN ZWEI ZEILEN WENN ER BESONDERS LANG IST</a:t>
            </a:r>
          </a:p>
        </p:txBody>
      </p:sp>
      <p:sp>
        <p:nvSpPr>
          <p:cNvPr id="12" name="Datumsplatzhalter 3">
            <a:extLst>
              <a:ext uri="{FF2B5EF4-FFF2-40B4-BE49-F238E27FC236}">
                <a16:creationId xmlns:a16="http://schemas.microsoft.com/office/drawing/2014/main" id="{3D035C61-9E10-BA11-EB86-43CAFAFD1A16}"/>
              </a:ext>
            </a:extLst>
          </p:cNvPr>
          <p:cNvSpPr>
            <a:spLocks noGrp="1"/>
          </p:cNvSpPr>
          <p:nvPr>
            <p:ph type="dt" sz="half" idx="10"/>
          </p:nvPr>
        </p:nvSpPr>
        <p:spPr>
          <a:xfrm>
            <a:off x="8481087" y="6356350"/>
            <a:ext cx="2743200" cy="365125"/>
          </a:xfrm>
        </p:spPr>
        <p:txBody>
          <a:bodyPr/>
          <a:lstStyle>
            <a:lvl1pPr>
              <a:defRPr sz="87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fld id="{9AF9D87E-1303-403A-B531-A1B77342A209}" type="datetime1">
              <a:rPr lang="de-DE" smtClean="0"/>
              <a:t>04.06.2025</a:t>
            </a:fld>
            <a:endParaRPr lang="de-DE" dirty="0"/>
          </a:p>
        </p:txBody>
      </p:sp>
      <p:sp>
        <p:nvSpPr>
          <p:cNvPr id="13" name="Foliennummernplatzhalter 5">
            <a:extLst>
              <a:ext uri="{FF2B5EF4-FFF2-40B4-BE49-F238E27FC236}">
                <a16:creationId xmlns:a16="http://schemas.microsoft.com/office/drawing/2014/main" id="{A2E88BA1-3727-ED58-D2BF-1B8E7753D8BC}"/>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fld id="{AE93494E-3A52-2D49-A71D-AB4C2AC9A313}" type="slidenum">
              <a:rPr lang="de-DE" smtClean="0"/>
              <a:pPr/>
              <a:t>‹Nr.›</a:t>
            </a:fld>
            <a:endParaRPr lang="de-DE" dirty="0"/>
          </a:p>
        </p:txBody>
      </p:sp>
      <p:sp>
        <p:nvSpPr>
          <p:cNvPr id="2" name="Textplatzhalter 4">
            <a:extLst>
              <a:ext uri="{FF2B5EF4-FFF2-40B4-BE49-F238E27FC236}">
                <a16:creationId xmlns:a16="http://schemas.microsoft.com/office/drawing/2014/main" id="{315831A5-B764-9C86-8A73-9C31E9C9DD22}"/>
              </a:ext>
            </a:extLst>
          </p:cNvPr>
          <p:cNvSpPr>
            <a:spLocks noGrp="1"/>
          </p:cNvSpPr>
          <p:nvPr>
            <p:ph type="body" sz="quarter" idx="14" hasCustomPrompt="1"/>
          </p:nvPr>
        </p:nvSpPr>
        <p:spPr>
          <a:xfrm>
            <a:off x="8513255" y="5951620"/>
            <a:ext cx="3081338" cy="304800"/>
          </a:xfrm>
        </p:spPr>
        <p:txBody>
          <a:bodyPr>
            <a:normAutofit/>
          </a:bodyPr>
          <a:lstStyle>
            <a:lvl1pPr marL="0" indent="0">
              <a:buNone/>
              <a:defRPr sz="1000" b="0" i="0">
                <a:solidFill>
                  <a:schemeClr val="accent2"/>
                </a:solidFill>
                <a:latin typeface="Arial Narrow" panose="020B0606020202030204" pitchFamily="34" charset="0"/>
                <a:ea typeface="Open Sans Condensed Light" pitchFamily="2" charset="0"/>
                <a:cs typeface="Open Sans Condensed Light" pitchFamily="2" charset="0"/>
              </a:defRPr>
            </a:lvl1pPr>
          </a:lstStyle>
          <a:p>
            <a:pPr lvl="0"/>
            <a:r>
              <a:rPr lang="de-DE" dirty="0"/>
              <a:t>Quelle: Falls Bild vorhanden, Name oder Bezeichnung der Bildquelle</a:t>
            </a:r>
          </a:p>
        </p:txBody>
      </p:sp>
    </p:spTree>
    <p:extLst>
      <p:ext uri="{BB962C8B-B14F-4D97-AF65-F5344CB8AC3E}">
        <p14:creationId xmlns:p14="http://schemas.microsoft.com/office/powerpoint/2010/main" val="33959938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Diagramm oder Abbildung">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61509673-8AFA-7A3C-9ABC-799DF7F9FB6C}"/>
              </a:ext>
            </a:extLst>
          </p:cNvPr>
          <p:cNvSpPr>
            <a:spLocks noGrp="1"/>
          </p:cNvSpPr>
          <p:nvPr>
            <p:ph type="ftr" sz="quarter" idx="11"/>
          </p:nvPr>
        </p:nvSpPr>
        <p:spPr/>
        <p:txBody>
          <a:bodyPr/>
          <a:lstStyle>
            <a:lvl1pPr>
              <a:defRPr sz="870">
                <a:latin typeface="Arial Black" panose="020B0A04020102020204" pitchFamily="34" charset="0"/>
                <a:cs typeface="Calibri" panose="020F0502020204030204" pitchFamily="34" charset="0"/>
              </a:defRPr>
            </a:lvl1pPr>
          </a:lstStyle>
          <a:p>
            <a:endParaRPr lang="de-DE" b="0" dirty="0">
              <a:ea typeface="Open Sans" panose="020B0606030504020204" pitchFamily="34" charset="0"/>
            </a:endParaRPr>
          </a:p>
        </p:txBody>
      </p:sp>
      <p:sp>
        <p:nvSpPr>
          <p:cNvPr id="6" name="Textplatzhalter 15">
            <a:extLst>
              <a:ext uri="{FF2B5EF4-FFF2-40B4-BE49-F238E27FC236}">
                <a16:creationId xmlns:a16="http://schemas.microsoft.com/office/drawing/2014/main" id="{B54C580E-931D-5DF1-4489-9ADD8A4D4E44}"/>
              </a:ext>
            </a:extLst>
          </p:cNvPr>
          <p:cNvSpPr>
            <a:spLocks noGrp="1"/>
          </p:cNvSpPr>
          <p:nvPr>
            <p:ph type="body" sz="quarter" idx="13" hasCustomPrompt="1"/>
          </p:nvPr>
        </p:nvSpPr>
        <p:spPr>
          <a:xfrm>
            <a:off x="617763" y="755506"/>
            <a:ext cx="8381857" cy="960999"/>
          </a:xfrm>
        </p:spPr>
        <p:txBody>
          <a:bodyPr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300">
                <a:solidFill>
                  <a:srgbClr val="52619A"/>
                </a:solidFill>
                <a:latin typeface="Arial Narrow" panose="020B0606020202030204" pitchFamily="34" charset="0"/>
                <a:cs typeface="Calibri" panose="020F0502020204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sz="3000" b="1" i="0" dirty="0">
                <a:gradFill>
                  <a:gsLst>
                    <a:gs pos="0">
                      <a:srgbClr val="5ABEC1"/>
                    </a:gs>
                    <a:gs pos="38000">
                      <a:srgbClr val="4A5988"/>
                    </a:gs>
                    <a:gs pos="73000">
                      <a:srgbClr val="E46D9F"/>
                    </a:gs>
                    <a:gs pos="100000">
                      <a:srgbClr val="DE4934"/>
                    </a:gs>
                  </a:gsLst>
                  <a:lin ang="0" scaled="0"/>
                </a:gradFill>
                <a:latin typeface="Open Sans Extrabold" panose="020B0606030504020204" pitchFamily="34" charset="0"/>
                <a:ea typeface="Open Sans Extrabold" panose="020B0606030504020204" pitchFamily="34" charset="0"/>
                <a:cs typeface="Open Sans Extrabold" panose="020B0606030504020204" pitchFamily="34" charset="0"/>
              </a:rPr>
              <a:t>DIAGRAMM ODER ABBILDUNG</a:t>
            </a:r>
            <a:endParaRPr lang="de-DE" dirty="0"/>
          </a:p>
        </p:txBody>
      </p:sp>
      <p:sp>
        <p:nvSpPr>
          <p:cNvPr id="10" name="Textplatzhalter 9">
            <a:extLst>
              <a:ext uri="{FF2B5EF4-FFF2-40B4-BE49-F238E27FC236}">
                <a16:creationId xmlns:a16="http://schemas.microsoft.com/office/drawing/2014/main" id="{9F2E7909-2636-8B32-4D3F-50725C30D3F1}"/>
              </a:ext>
            </a:extLst>
          </p:cNvPr>
          <p:cNvSpPr>
            <a:spLocks noGrp="1"/>
          </p:cNvSpPr>
          <p:nvPr>
            <p:ph type="body" sz="quarter" idx="14" hasCustomPrompt="1"/>
          </p:nvPr>
        </p:nvSpPr>
        <p:spPr>
          <a:xfrm>
            <a:off x="617538" y="2470483"/>
            <a:ext cx="3767137" cy="3112169"/>
          </a:xfrm>
        </p:spPr>
        <p:txBody>
          <a:bodyPr anchor="ctr">
            <a:normAutofit/>
          </a:bodyPr>
          <a:lstStyle>
            <a:lvl1pPr marL="0" indent="0">
              <a:buFont typeface="Arial" panose="020B0604020202020204" pitchFamily="34" charset="0"/>
              <a:buNone/>
              <a:defRPr sz="200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pPr lvl="0"/>
            <a:r>
              <a:rPr lang="de-DE" dirty="0"/>
              <a:t>Platz für kurzen Fließtext, Stichpunkte oder ein Zitat.</a:t>
            </a:r>
          </a:p>
        </p:txBody>
      </p:sp>
      <p:sp>
        <p:nvSpPr>
          <p:cNvPr id="12" name="Inhaltsplatzhalter 11">
            <a:extLst>
              <a:ext uri="{FF2B5EF4-FFF2-40B4-BE49-F238E27FC236}">
                <a16:creationId xmlns:a16="http://schemas.microsoft.com/office/drawing/2014/main" id="{B62DDA7B-811C-B6A3-3297-45333A8F8164}"/>
              </a:ext>
            </a:extLst>
          </p:cNvPr>
          <p:cNvSpPr>
            <a:spLocks noGrp="1"/>
          </p:cNvSpPr>
          <p:nvPr>
            <p:ph sz="quarter" idx="15" hasCustomPrompt="1"/>
          </p:nvPr>
        </p:nvSpPr>
        <p:spPr>
          <a:xfrm>
            <a:off x="4809744" y="2470483"/>
            <a:ext cx="6943824" cy="3112169"/>
          </a:xfrm>
        </p:spPr>
        <p:txBody>
          <a:bodyPr anchor="ctr">
            <a:normAutofit/>
          </a:bodyPr>
          <a:lstStyle>
            <a:lvl1pPr marL="0" indent="0">
              <a:buNone/>
              <a:defRPr sz="200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pPr lvl="0"/>
            <a:r>
              <a:rPr lang="de-DE" dirty="0"/>
              <a:t>Platz für ein Diagramm oder ein Bild, das bei Bedarf auch über die ganze Seite gezogen werden kann.</a:t>
            </a:r>
          </a:p>
        </p:txBody>
      </p:sp>
      <p:sp>
        <p:nvSpPr>
          <p:cNvPr id="14" name="Textplatzhalter 13">
            <a:extLst>
              <a:ext uri="{FF2B5EF4-FFF2-40B4-BE49-F238E27FC236}">
                <a16:creationId xmlns:a16="http://schemas.microsoft.com/office/drawing/2014/main" id="{50D04D1B-F444-45B9-0BB7-2F47EB1495E2}"/>
              </a:ext>
            </a:extLst>
          </p:cNvPr>
          <p:cNvSpPr>
            <a:spLocks noGrp="1"/>
          </p:cNvSpPr>
          <p:nvPr>
            <p:ph type="body" sz="quarter" idx="16" hasCustomPrompt="1"/>
          </p:nvPr>
        </p:nvSpPr>
        <p:spPr>
          <a:xfrm>
            <a:off x="6906286" y="5659239"/>
            <a:ext cx="4957010" cy="365125"/>
          </a:xfrm>
        </p:spPr>
        <p:txBody>
          <a:bodyPr>
            <a:normAutofit/>
          </a:bodyPr>
          <a:lstStyle>
            <a:lvl1pPr marL="0" indent="0" algn="r">
              <a:buNone/>
              <a:defRPr sz="1000" b="0" i="0">
                <a:solidFill>
                  <a:schemeClr val="accent2"/>
                </a:solidFill>
                <a:latin typeface="Arial Narrow" panose="020B0606020202030204" pitchFamily="34" charset="0"/>
                <a:ea typeface="Open Sans Condensed Light" pitchFamily="2" charset="0"/>
                <a:cs typeface="Calibri" panose="020F0502020204030204" pitchFamily="34" charset="0"/>
              </a:defRPr>
            </a:lvl1pPr>
          </a:lstStyle>
          <a:p>
            <a:pPr lvl="0"/>
            <a:r>
              <a:rPr lang="de-DE" dirty="0"/>
              <a:t>Quelle: Name oder Bezeichnung der Diagrammquelle</a:t>
            </a:r>
          </a:p>
        </p:txBody>
      </p:sp>
      <p:sp>
        <p:nvSpPr>
          <p:cNvPr id="15" name="Datumsplatzhalter 3">
            <a:extLst>
              <a:ext uri="{FF2B5EF4-FFF2-40B4-BE49-F238E27FC236}">
                <a16:creationId xmlns:a16="http://schemas.microsoft.com/office/drawing/2014/main" id="{F2BD2A7B-434E-E931-2E01-2FF826D3B707}"/>
              </a:ext>
            </a:extLst>
          </p:cNvPr>
          <p:cNvSpPr>
            <a:spLocks noGrp="1"/>
          </p:cNvSpPr>
          <p:nvPr>
            <p:ph type="dt" sz="half" idx="10"/>
          </p:nvPr>
        </p:nvSpPr>
        <p:spPr>
          <a:xfrm>
            <a:off x="8481087" y="6356350"/>
            <a:ext cx="2743200" cy="365125"/>
          </a:xfrm>
        </p:spPr>
        <p:txBody>
          <a:bodyPr/>
          <a:lstStyle>
            <a:lvl1pPr>
              <a:defRPr sz="87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fld id="{874D75BE-12D6-4F99-AC70-8712691C76D9}" type="datetime1">
              <a:rPr lang="de-DE" smtClean="0"/>
              <a:t>04.06.2025</a:t>
            </a:fld>
            <a:endParaRPr lang="de-DE" dirty="0"/>
          </a:p>
        </p:txBody>
      </p:sp>
      <p:sp>
        <p:nvSpPr>
          <p:cNvPr id="16" name="Foliennummernplatzhalter 5">
            <a:extLst>
              <a:ext uri="{FF2B5EF4-FFF2-40B4-BE49-F238E27FC236}">
                <a16:creationId xmlns:a16="http://schemas.microsoft.com/office/drawing/2014/main" id="{29358976-3D28-0132-EAF6-E22A6CFA4E0A}"/>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7507475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Inhaltsseite mit Bild">
    <p:spTree>
      <p:nvGrpSpPr>
        <p:cNvPr id="1" name=""/>
        <p:cNvGrpSpPr/>
        <p:nvPr/>
      </p:nvGrpSpPr>
      <p:grpSpPr>
        <a:xfrm>
          <a:off x="0" y="0"/>
          <a:ext cx="0" cy="0"/>
          <a:chOff x="0" y="0"/>
          <a:chExt cx="0" cy="0"/>
        </a:xfrm>
      </p:grpSpPr>
      <p:sp>
        <p:nvSpPr>
          <p:cNvPr id="15" name="Rechteck 14">
            <a:extLst>
              <a:ext uri="{FF2B5EF4-FFF2-40B4-BE49-F238E27FC236}">
                <a16:creationId xmlns:a16="http://schemas.microsoft.com/office/drawing/2014/main" id="{F6059F34-C2BC-7A19-954B-85BB5C016B12}"/>
              </a:ext>
            </a:extLst>
          </p:cNvPr>
          <p:cNvSpPr/>
          <p:nvPr userDrawn="1"/>
        </p:nvSpPr>
        <p:spPr>
          <a:xfrm>
            <a:off x="0" y="6242306"/>
            <a:ext cx="12192000" cy="615693"/>
          </a:xfrm>
          <a:prstGeom prst="rect">
            <a:avLst/>
          </a:prstGeom>
          <a:solidFill>
            <a:schemeClr val="bg1"/>
          </a:solidFill>
          <a:ln w="50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de-DE"/>
          </a:p>
        </p:txBody>
      </p:sp>
      <p:sp>
        <p:nvSpPr>
          <p:cNvPr id="4" name="Fußzeilenplatzhalter 3">
            <a:extLst>
              <a:ext uri="{FF2B5EF4-FFF2-40B4-BE49-F238E27FC236}">
                <a16:creationId xmlns:a16="http://schemas.microsoft.com/office/drawing/2014/main" id="{48AEB589-7E75-0734-514E-316CF184856C}"/>
              </a:ext>
            </a:extLst>
          </p:cNvPr>
          <p:cNvSpPr>
            <a:spLocks noGrp="1"/>
          </p:cNvSpPr>
          <p:nvPr>
            <p:ph type="ftr" sz="quarter" idx="11"/>
          </p:nvPr>
        </p:nvSpPr>
        <p:spPr/>
        <p:txBody>
          <a:bodyPr/>
          <a:lstStyle/>
          <a:p>
            <a:endParaRPr lang="de-DE" b="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Textplatzhalter 15">
            <a:extLst>
              <a:ext uri="{FF2B5EF4-FFF2-40B4-BE49-F238E27FC236}">
                <a16:creationId xmlns:a16="http://schemas.microsoft.com/office/drawing/2014/main" id="{1E406FF1-CC7B-CFB9-365A-1093CD36124C}"/>
              </a:ext>
            </a:extLst>
          </p:cNvPr>
          <p:cNvSpPr>
            <a:spLocks noGrp="1"/>
          </p:cNvSpPr>
          <p:nvPr>
            <p:ph type="body" sz="quarter" idx="13" hasCustomPrompt="1"/>
          </p:nvPr>
        </p:nvSpPr>
        <p:spPr>
          <a:xfrm>
            <a:off x="617763" y="755506"/>
            <a:ext cx="8381857" cy="960999"/>
          </a:xfrm>
        </p:spPr>
        <p:txBody>
          <a:bodyPr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000">
                <a:latin typeface="Arial Narrow" panose="020B0606020202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sz="3000" b="1" i="0" dirty="0">
                <a:gradFill>
                  <a:gsLst>
                    <a:gs pos="0">
                      <a:srgbClr val="5ABEC1"/>
                    </a:gs>
                    <a:gs pos="38000">
                      <a:srgbClr val="4A5988"/>
                    </a:gs>
                    <a:gs pos="73000">
                      <a:srgbClr val="E46D9F"/>
                    </a:gs>
                    <a:gs pos="100000">
                      <a:srgbClr val="DE4934"/>
                    </a:gs>
                  </a:gsLst>
                  <a:lin ang="0" scaled="0"/>
                </a:gradFill>
                <a:latin typeface="Open Sans Extrabold" panose="020B0606030504020204" pitchFamily="34" charset="0"/>
                <a:ea typeface="Open Sans Extrabold" panose="020B0606030504020204" pitchFamily="34" charset="0"/>
                <a:cs typeface="Open Sans Extrabold" panose="020B0606030504020204" pitchFamily="34" charset="0"/>
              </a:rPr>
              <a:t>TITEL DER INHALTSSEITE IN ZWEI ZEILEN WENN ER BESONDERS LANG IST</a:t>
            </a:r>
          </a:p>
        </p:txBody>
      </p:sp>
      <p:sp>
        <p:nvSpPr>
          <p:cNvPr id="10" name="Foliennummernplatzhalter 5">
            <a:extLst>
              <a:ext uri="{FF2B5EF4-FFF2-40B4-BE49-F238E27FC236}">
                <a16:creationId xmlns:a16="http://schemas.microsoft.com/office/drawing/2014/main" id="{85C1A49E-08FD-249D-40CF-CAF51C2C9864}"/>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fld id="{AE93494E-3A52-2D49-A71D-AB4C2AC9A313}" type="slidenum">
              <a:rPr lang="de-DE" smtClean="0"/>
              <a:pPr/>
              <a:t>‹Nr.›</a:t>
            </a:fld>
            <a:endParaRPr lang="de-DE" dirty="0"/>
          </a:p>
        </p:txBody>
      </p:sp>
      <p:sp>
        <p:nvSpPr>
          <p:cNvPr id="19" name="Textplatzhalter 18">
            <a:extLst>
              <a:ext uri="{FF2B5EF4-FFF2-40B4-BE49-F238E27FC236}">
                <a16:creationId xmlns:a16="http://schemas.microsoft.com/office/drawing/2014/main" id="{0429279A-25D3-135B-E5D6-E1CA5CBB2065}"/>
              </a:ext>
            </a:extLst>
          </p:cNvPr>
          <p:cNvSpPr>
            <a:spLocks noGrp="1"/>
          </p:cNvSpPr>
          <p:nvPr>
            <p:ph type="body" sz="quarter" idx="14" hasCustomPrompt="1"/>
          </p:nvPr>
        </p:nvSpPr>
        <p:spPr>
          <a:xfrm>
            <a:off x="3874755" y="5557394"/>
            <a:ext cx="1475917" cy="755506"/>
          </a:xfrm>
        </p:spPr>
        <p:txBody>
          <a:bodyPr anchor="b">
            <a:normAutofit/>
          </a:bodyPr>
          <a:lstStyle>
            <a:lvl1pPr marL="0" indent="0">
              <a:buNone/>
              <a:defRPr sz="1000" b="0" i="0">
                <a:solidFill>
                  <a:schemeClr val="accent2"/>
                </a:solidFill>
                <a:latin typeface="Arial Narrow" panose="020B0606020202030204" pitchFamily="34" charset="0"/>
                <a:ea typeface="Open Sans Condensed Light" pitchFamily="2" charset="0"/>
                <a:cs typeface="Open Sans Condensed Light" pitchFamily="2" charset="0"/>
              </a:defRPr>
            </a:lvl1pPr>
          </a:lstStyle>
          <a:p>
            <a:pPr lvl="0"/>
            <a:r>
              <a:rPr lang="de-DE" dirty="0"/>
              <a:t>Quelle: Name oder Bezeichnung der Bildquelle</a:t>
            </a:r>
          </a:p>
        </p:txBody>
      </p:sp>
      <p:sp>
        <p:nvSpPr>
          <p:cNvPr id="21" name="Textplatzhalter 20">
            <a:extLst>
              <a:ext uri="{FF2B5EF4-FFF2-40B4-BE49-F238E27FC236}">
                <a16:creationId xmlns:a16="http://schemas.microsoft.com/office/drawing/2014/main" id="{6C987A56-FE91-725B-4081-E83EEA7D44D2}"/>
              </a:ext>
            </a:extLst>
          </p:cNvPr>
          <p:cNvSpPr>
            <a:spLocks noGrp="1"/>
          </p:cNvSpPr>
          <p:nvPr>
            <p:ph type="body" sz="quarter" idx="15" hasCustomPrompt="1"/>
          </p:nvPr>
        </p:nvSpPr>
        <p:spPr>
          <a:xfrm>
            <a:off x="5440613" y="2572719"/>
            <a:ext cx="5627368" cy="2975674"/>
          </a:xfrm>
        </p:spPr>
        <p:txBody>
          <a:bodyPr anchor="ctr">
            <a:normAutofit/>
          </a:bodyPr>
          <a:lstStyle>
            <a:lvl1pPr marL="0" indent="0">
              <a:buNone/>
              <a:defRPr sz="200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pPr lvl="0"/>
            <a:r>
              <a:rPr lang="de-DE" dirty="0"/>
              <a:t>Platz für kurzen Text oder Stichpunkte</a:t>
            </a:r>
          </a:p>
        </p:txBody>
      </p:sp>
      <p:sp>
        <p:nvSpPr>
          <p:cNvPr id="22" name="Datumsplatzhalter 3">
            <a:extLst>
              <a:ext uri="{FF2B5EF4-FFF2-40B4-BE49-F238E27FC236}">
                <a16:creationId xmlns:a16="http://schemas.microsoft.com/office/drawing/2014/main" id="{C7226998-E949-101F-910A-9F9075E4566E}"/>
              </a:ext>
            </a:extLst>
          </p:cNvPr>
          <p:cNvSpPr>
            <a:spLocks noGrp="1"/>
          </p:cNvSpPr>
          <p:nvPr>
            <p:ph type="dt" sz="half" idx="10"/>
          </p:nvPr>
        </p:nvSpPr>
        <p:spPr>
          <a:xfrm>
            <a:off x="8481087" y="6356350"/>
            <a:ext cx="2743200" cy="365125"/>
          </a:xfrm>
        </p:spPr>
        <p:txBody>
          <a:bodyPr/>
          <a:lstStyle>
            <a:lvl1pPr>
              <a:defRPr sz="87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fld id="{3F5E3702-079F-43ED-AD9D-5DD507C3BCE7}" type="datetime1">
              <a:rPr lang="de-DE" smtClean="0"/>
              <a:t>04.06.2025</a:t>
            </a:fld>
            <a:endParaRPr lang="de-DE" dirty="0"/>
          </a:p>
        </p:txBody>
      </p:sp>
    </p:spTree>
    <p:extLst>
      <p:ext uri="{BB962C8B-B14F-4D97-AF65-F5344CB8AC3E}">
        <p14:creationId xmlns:p14="http://schemas.microsoft.com/office/powerpoint/2010/main" val="42828572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Leere Seite">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415E6CC5-6421-EEAF-AB6F-C61E7AA4DAC6}"/>
              </a:ext>
            </a:extLst>
          </p:cNvPr>
          <p:cNvSpPr>
            <a:spLocks noGrp="1"/>
          </p:cNvSpPr>
          <p:nvPr>
            <p:ph type="ftr" sz="quarter" idx="11"/>
          </p:nvPr>
        </p:nvSpPr>
        <p:spPr/>
        <p:txBody>
          <a:bodyPr/>
          <a:lstStyle/>
          <a:p>
            <a:endParaRPr lang="de-DE" b="0" dirty="0">
              <a:latin typeface="Open Sans" panose="020B0606030504020204" pitchFamily="34" charset="0"/>
              <a:ea typeface="Open Sans" panose="020B0606030504020204" pitchFamily="34" charset="0"/>
              <a:cs typeface="Open Sans" panose="020B0606030504020204" pitchFamily="34" charset="0"/>
            </a:endParaRPr>
          </a:p>
        </p:txBody>
      </p:sp>
      <p:sp>
        <p:nvSpPr>
          <p:cNvPr id="19" name="Datumsplatzhalter 3">
            <a:extLst>
              <a:ext uri="{FF2B5EF4-FFF2-40B4-BE49-F238E27FC236}">
                <a16:creationId xmlns:a16="http://schemas.microsoft.com/office/drawing/2014/main" id="{78BD94DB-2F6D-2D48-2956-45A414CF8BBA}"/>
              </a:ext>
            </a:extLst>
          </p:cNvPr>
          <p:cNvSpPr>
            <a:spLocks noGrp="1"/>
          </p:cNvSpPr>
          <p:nvPr>
            <p:ph type="dt" sz="half" idx="10"/>
          </p:nvPr>
        </p:nvSpPr>
        <p:spPr>
          <a:xfrm>
            <a:off x="8481087" y="6356350"/>
            <a:ext cx="2743200" cy="365125"/>
          </a:xfrm>
        </p:spPr>
        <p:txBody>
          <a:bodyPr/>
          <a:lstStyle>
            <a:lvl1pPr>
              <a:defRPr sz="87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fld id="{49B3F7B9-00EF-45C2-8043-ACA67FE29702}" type="datetime1">
              <a:rPr lang="de-DE" smtClean="0"/>
              <a:t>04.06.2025</a:t>
            </a:fld>
            <a:endParaRPr lang="de-DE" dirty="0"/>
          </a:p>
        </p:txBody>
      </p:sp>
      <p:sp>
        <p:nvSpPr>
          <p:cNvPr id="20" name="Foliennummernplatzhalter 5">
            <a:extLst>
              <a:ext uri="{FF2B5EF4-FFF2-40B4-BE49-F238E27FC236}">
                <a16:creationId xmlns:a16="http://schemas.microsoft.com/office/drawing/2014/main" id="{1EE3E063-2DB5-B2EB-2186-A54DDE85862F}"/>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10901144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50"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51" name="PlaceHolder 2"/>
          <p:cNvSpPr>
            <a:spLocks noGrp="1"/>
          </p:cNvSpPr>
          <p:nvPr>
            <p:ph type="subTitle"/>
          </p:nvPr>
        </p:nvSpPr>
        <p:spPr>
          <a:xfrm>
            <a:off x="609480" y="1604520"/>
            <a:ext cx="10972440" cy="397728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3200" b="0" strike="noStrike" spc="-1" dirty="0">
              <a:solidFill>
                <a:srgbClr val="000000"/>
              </a:solidFill>
              <a:latin typeface="Calibri"/>
            </a:endParaRPr>
          </a:p>
        </p:txBody>
      </p:sp>
      <p:sp>
        <p:nvSpPr>
          <p:cNvPr id="4" name="PlaceHolder 3"/>
          <p:cNvSpPr>
            <a:spLocks noGrp="1"/>
          </p:cNvSpPr>
          <p:nvPr>
            <p:ph type="ftr" idx="4"/>
          </p:nvPr>
        </p:nvSpPr>
        <p:spPr/>
        <p:txBody>
          <a:bodyPr/>
          <a:lstStyle/>
          <a:p>
            <a:endParaRPr/>
          </a:p>
        </p:txBody>
      </p:sp>
      <p:sp>
        <p:nvSpPr>
          <p:cNvPr id="5" name="PlaceHolder 4"/>
          <p:cNvSpPr>
            <a:spLocks noGrp="1"/>
          </p:cNvSpPr>
          <p:nvPr>
            <p:ph type="sldNum" idx="5"/>
          </p:nvPr>
        </p:nvSpPr>
        <p:spPr/>
        <p:txBody>
          <a:bodyPr/>
          <a:lstStyle/>
          <a:p>
            <a:fld id="{21C540C5-D266-4863-B358-662DA18B40AD}" type="slidenum">
              <a:t>‹Nr.›</a:t>
            </a:fld>
            <a:endParaRPr/>
          </a:p>
        </p:txBody>
      </p:sp>
      <p:sp>
        <p:nvSpPr>
          <p:cNvPr id="6" name="PlaceHolder 5"/>
          <p:cNvSpPr>
            <a:spLocks noGrp="1"/>
          </p:cNvSpPr>
          <p:nvPr>
            <p:ph type="dt" idx="6"/>
          </p:nvPr>
        </p:nvSpPr>
        <p:spPr/>
        <p:txBody>
          <a:bodyPr/>
          <a:lstStyle/>
          <a:p>
            <a:fld id="{FADDCE4E-33F7-440C-8AB2-A6F32B32971F}" type="datetime1">
              <a:rPr lang="de-DE" smtClean="0"/>
              <a:t>04.06.2025</a:t>
            </a:fld>
            <a:endParaRPr/>
          </a:p>
        </p:txBody>
      </p:sp>
    </p:spTree>
    <p:extLst>
      <p:ext uri="{BB962C8B-B14F-4D97-AF65-F5344CB8AC3E}">
        <p14:creationId xmlns:p14="http://schemas.microsoft.com/office/powerpoint/2010/main" val="8391150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Inhaltsseite 1">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454909CB-8E6D-285C-6A90-D18D4BD261C5}"/>
              </a:ext>
            </a:extLst>
          </p:cNvPr>
          <p:cNvSpPr/>
          <p:nvPr userDrawn="1"/>
        </p:nvSpPr>
        <p:spPr>
          <a:xfrm>
            <a:off x="1" y="228600"/>
            <a:ext cx="8158550" cy="6629400"/>
          </a:xfrm>
          <a:prstGeom prst="rect">
            <a:avLst/>
          </a:prstGeom>
          <a:solidFill>
            <a:srgbClr val="1B3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Arial Narrow" panose="020B0606020202030204" pitchFamily="34" charset="0"/>
            </a:endParaRPr>
          </a:p>
        </p:txBody>
      </p:sp>
      <p:sp>
        <p:nvSpPr>
          <p:cNvPr id="4" name="Inhaltsplatzhalter 3">
            <a:extLst>
              <a:ext uri="{FF2B5EF4-FFF2-40B4-BE49-F238E27FC236}">
                <a16:creationId xmlns:a16="http://schemas.microsoft.com/office/drawing/2014/main" id="{9FAB2E29-DC85-DEEA-47E8-968F26C62460}"/>
              </a:ext>
            </a:extLst>
          </p:cNvPr>
          <p:cNvSpPr>
            <a:spLocks noGrp="1"/>
          </p:cNvSpPr>
          <p:nvPr>
            <p:ph sz="half" idx="2" hasCustomPrompt="1"/>
          </p:nvPr>
        </p:nvSpPr>
        <p:spPr>
          <a:xfrm>
            <a:off x="8610600" y="2008355"/>
            <a:ext cx="3142968" cy="3898964"/>
          </a:xfrm>
        </p:spPr>
        <p:txBody>
          <a:bodyPr anchor="ctr">
            <a:normAutofit/>
          </a:bodyPr>
          <a:lstStyle>
            <a:lvl1pPr marL="0" indent="0">
              <a:buNone/>
              <a:defRPr sz="2000" b="0" i="0">
                <a:solidFill>
                  <a:schemeClr val="accent2"/>
                </a:solidFill>
                <a:latin typeface="Arial" panose="020B0604020202020204" pitchFamily="34" charset="0"/>
                <a:ea typeface="Open Sans" panose="020B0606030504020204" pitchFamily="34" charset="0"/>
                <a:cs typeface="Arial" panose="020B0604020202020204" pitchFamily="34" charset="0"/>
              </a:defRPr>
            </a:lvl1pPr>
          </a:lstStyle>
          <a:p>
            <a:pPr lvl="0"/>
            <a:r>
              <a:rPr lang="de-DE" dirty="0"/>
              <a:t>Platz für ein Zitat oder einen kurzen Text</a:t>
            </a:r>
          </a:p>
        </p:txBody>
      </p:sp>
      <p:sp>
        <p:nvSpPr>
          <p:cNvPr id="6" name="Fußzeilenplatzhalter 5">
            <a:extLst>
              <a:ext uri="{FF2B5EF4-FFF2-40B4-BE49-F238E27FC236}">
                <a16:creationId xmlns:a16="http://schemas.microsoft.com/office/drawing/2014/main" id="{35E646AA-491F-FCDE-D47F-3663162F2CB7}"/>
              </a:ext>
            </a:extLst>
          </p:cNvPr>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endParaRPr lang="de-DE" b="0" dirty="0">
              <a:latin typeface="Open Sans" panose="020B0606030504020204" pitchFamily="34" charset="0"/>
              <a:ea typeface="Open Sans" panose="020B0606030504020204" pitchFamily="34" charset="0"/>
              <a:cs typeface="Open Sans" panose="020B0606030504020204" pitchFamily="34" charset="0"/>
            </a:endParaRPr>
          </a:p>
        </p:txBody>
      </p:sp>
      <p:sp>
        <p:nvSpPr>
          <p:cNvPr id="16" name="Textplatzhalter 15">
            <a:extLst>
              <a:ext uri="{FF2B5EF4-FFF2-40B4-BE49-F238E27FC236}">
                <a16:creationId xmlns:a16="http://schemas.microsoft.com/office/drawing/2014/main" id="{5F9E331B-FCFF-3A54-A7F0-BA161566EF40}"/>
              </a:ext>
            </a:extLst>
          </p:cNvPr>
          <p:cNvSpPr>
            <a:spLocks noGrp="1"/>
          </p:cNvSpPr>
          <p:nvPr>
            <p:ph type="body" sz="quarter" idx="13" hasCustomPrompt="1"/>
          </p:nvPr>
        </p:nvSpPr>
        <p:spPr>
          <a:xfrm>
            <a:off x="617764" y="755506"/>
            <a:ext cx="6877050" cy="960999"/>
          </a:xfrm>
        </p:spPr>
        <p:txBody>
          <a:bodyPr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000">
                <a:latin typeface="Arial Narrow" panose="020B0606020202030204" pitchFamily="34" charset="0"/>
                <a:ea typeface="Open Sans ExtraBold" pitchFamily="2" charset="0"/>
                <a:cs typeface="Open Sans Extra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sz="3000" b="1" i="0" dirty="0">
                <a:gradFill>
                  <a:gsLst>
                    <a:gs pos="0">
                      <a:srgbClr val="5ABEC1"/>
                    </a:gs>
                    <a:gs pos="38000">
                      <a:srgbClr val="4A5988"/>
                    </a:gs>
                    <a:gs pos="73000">
                      <a:srgbClr val="E46D9F"/>
                    </a:gs>
                    <a:gs pos="100000">
                      <a:srgbClr val="DE4934"/>
                    </a:gs>
                  </a:gsLst>
                  <a:lin ang="0" scaled="0"/>
                </a:gradFill>
                <a:latin typeface="Open Sans Extrabold" panose="020B0606030504020204" pitchFamily="34" charset="0"/>
                <a:ea typeface="Open Sans Extrabold" panose="020B0606030504020204" pitchFamily="34" charset="0"/>
                <a:cs typeface="Open Sans Extrabold" panose="020B0606030504020204" pitchFamily="34" charset="0"/>
              </a:rPr>
              <a:t>TITEL DER INHALTSSEITE IN ZWEI ZEILEN</a:t>
            </a:r>
          </a:p>
        </p:txBody>
      </p:sp>
      <p:sp>
        <p:nvSpPr>
          <p:cNvPr id="17" name="Datumsplatzhalter 3">
            <a:extLst>
              <a:ext uri="{FF2B5EF4-FFF2-40B4-BE49-F238E27FC236}">
                <a16:creationId xmlns:a16="http://schemas.microsoft.com/office/drawing/2014/main" id="{A0E0762F-A893-8DF4-DB9B-11F629E73C24}"/>
              </a:ext>
            </a:extLst>
          </p:cNvPr>
          <p:cNvSpPr>
            <a:spLocks noGrp="1"/>
          </p:cNvSpPr>
          <p:nvPr>
            <p:ph type="dt" sz="half" idx="10"/>
          </p:nvPr>
        </p:nvSpPr>
        <p:spPr>
          <a:xfrm>
            <a:off x="8474393" y="6356350"/>
            <a:ext cx="2743200" cy="365125"/>
          </a:xfrm>
        </p:spPr>
        <p:txBody>
          <a:bodyPr/>
          <a:lstStyle>
            <a:lvl1pPr>
              <a:defRPr sz="87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fld id="{ADDD4A5B-123A-4E3D-9B29-78E143771D44}" type="datetime1">
              <a:rPr lang="de-DE" smtClean="0"/>
              <a:t>04.06.2025</a:t>
            </a:fld>
            <a:endParaRPr lang="de-DE" dirty="0"/>
          </a:p>
        </p:txBody>
      </p:sp>
      <p:sp>
        <p:nvSpPr>
          <p:cNvPr id="18" name="Foliennummernplatzhalter 5">
            <a:extLst>
              <a:ext uri="{FF2B5EF4-FFF2-40B4-BE49-F238E27FC236}">
                <a16:creationId xmlns:a16="http://schemas.microsoft.com/office/drawing/2014/main" id="{D06E04A5-D554-B1E6-3FEE-2043F0C72244}"/>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fld id="{AE93494E-3A52-2D49-A71D-AB4C2AC9A313}" type="slidenum">
              <a:rPr lang="de-DE" smtClean="0"/>
              <a:pPr/>
              <a:t>‹Nr.›</a:t>
            </a:fld>
            <a:endParaRPr lang="de-DE" dirty="0"/>
          </a:p>
        </p:txBody>
      </p:sp>
      <p:sp>
        <p:nvSpPr>
          <p:cNvPr id="5" name="Textplatzhalter 4">
            <a:extLst>
              <a:ext uri="{FF2B5EF4-FFF2-40B4-BE49-F238E27FC236}">
                <a16:creationId xmlns:a16="http://schemas.microsoft.com/office/drawing/2014/main" id="{C64218C4-85EC-9BC3-ECFB-45D8E6C459EF}"/>
              </a:ext>
            </a:extLst>
          </p:cNvPr>
          <p:cNvSpPr>
            <a:spLocks noGrp="1"/>
          </p:cNvSpPr>
          <p:nvPr>
            <p:ph type="body" sz="quarter" idx="14" hasCustomPrompt="1"/>
          </p:nvPr>
        </p:nvSpPr>
        <p:spPr>
          <a:xfrm>
            <a:off x="617538" y="2008188"/>
            <a:ext cx="6877050" cy="3898900"/>
          </a:xfrm>
        </p:spPr>
        <p:txBody>
          <a:bodyPr anchor="ctr">
            <a:normAutofit/>
          </a:bodyPr>
          <a:lstStyle>
            <a:lvl1pPr marL="0" indent="0">
              <a:buNone/>
              <a:defRPr sz="2000" b="0" i="0">
                <a:solidFill>
                  <a:schemeClr val="bg1"/>
                </a:solidFill>
                <a:latin typeface="Arial" panose="020B0604020202020204" pitchFamily="34" charset="0"/>
                <a:cs typeface="Arial" panose="020B0604020202020204" pitchFamily="34" charset="0"/>
              </a:defRPr>
            </a:lvl1pPr>
          </a:lstStyle>
          <a:p>
            <a:pPr lvl="0"/>
            <a:r>
              <a:rPr lang="de-DE" dirty="0"/>
              <a:t>Platz für Fließtext, Stichpunkte</a:t>
            </a:r>
          </a:p>
        </p:txBody>
      </p:sp>
    </p:spTree>
    <p:extLst>
      <p:ext uri="{BB962C8B-B14F-4D97-AF65-F5344CB8AC3E}">
        <p14:creationId xmlns:p14="http://schemas.microsoft.com/office/powerpoint/2010/main" val="27102943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teressenkonflikte">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804ED117-99DA-3CD6-585E-9CE95F5C8995}"/>
              </a:ext>
            </a:extLst>
          </p:cNvPr>
          <p:cNvSpPr>
            <a:spLocks noGrp="1"/>
          </p:cNvSpPr>
          <p:nvPr>
            <p:ph type="ftr" sz="quarter" idx="11"/>
          </p:nvPr>
        </p:nvSpPr>
        <p:spPr>
          <a:xfrm>
            <a:off x="4038600" y="6356350"/>
            <a:ext cx="4114800" cy="365125"/>
          </a:xfrm>
          <a:prstGeom prst="rect">
            <a:avLst/>
          </a:prstGeom>
        </p:spPr>
        <p:txBody>
          <a:bodyPr/>
          <a:lstStyle/>
          <a:p>
            <a:endParaRPr lang="de-DE" b="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feld 6">
            <a:extLst>
              <a:ext uri="{FF2B5EF4-FFF2-40B4-BE49-F238E27FC236}">
                <a16:creationId xmlns:a16="http://schemas.microsoft.com/office/drawing/2014/main" id="{A5E89B4E-D3DC-00DC-2765-9A79FF8F5DBB}"/>
              </a:ext>
            </a:extLst>
          </p:cNvPr>
          <p:cNvSpPr txBox="1"/>
          <p:nvPr userDrawn="1"/>
        </p:nvSpPr>
        <p:spPr>
          <a:xfrm>
            <a:off x="618069" y="1118432"/>
            <a:ext cx="7086600" cy="553998"/>
          </a:xfrm>
          <a:prstGeom prst="rect">
            <a:avLst/>
          </a:prstGeom>
          <a:noFill/>
        </p:spPr>
        <p:txBody>
          <a:bodyPr wrap="square" rtlCol="0">
            <a:spAutoFit/>
          </a:bodyPr>
          <a:lstStyle/>
          <a:p>
            <a:r>
              <a:rPr lang="de-DE" sz="3000" b="1" i="0" dirty="0">
                <a:gradFill>
                  <a:gsLst>
                    <a:gs pos="0">
                      <a:srgbClr val="5ABEC1"/>
                    </a:gs>
                    <a:gs pos="38000">
                      <a:srgbClr val="4A5988"/>
                    </a:gs>
                    <a:gs pos="73000">
                      <a:srgbClr val="E46D9F"/>
                    </a:gs>
                    <a:gs pos="100000">
                      <a:srgbClr val="DE4934"/>
                    </a:gs>
                  </a:gsLst>
                  <a:lin ang="0" scaled="0"/>
                </a:gradFill>
                <a:latin typeface="Arial Black" panose="020B0A04020102020204" pitchFamily="34" charset="0"/>
                <a:ea typeface="Open Sans Extrabold" panose="020B0606030504020204" pitchFamily="34" charset="0"/>
                <a:cs typeface="Open Sans Extrabold" panose="020B0606030504020204" pitchFamily="34" charset="0"/>
              </a:rPr>
              <a:t>INTERESSENKONFLIKTE</a:t>
            </a:r>
          </a:p>
        </p:txBody>
      </p:sp>
      <p:sp>
        <p:nvSpPr>
          <p:cNvPr id="11" name="Textplatzhalter 10">
            <a:extLst>
              <a:ext uri="{FF2B5EF4-FFF2-40B4-BE49-F238E27FC236}">
                <a16:creationId xmlns:a16="http://schemas.microsoft.com/office/drawing/2014/main" id="{0F1DCCE0-2A13-F90F-6BC7-9914157F48CB}"/>
              </a:ext>
            </a:extLst>
          </p:cNvPr>
          <p:cNvSpPr>
            <a:spLocks noGrp="1"/>
          </p:cNvSpPr>
          <p:nvPr>
            <p:ph type="body" sz="quarter" idx="13" hasCustomPrompt="1"/>
          </p:nvPr>
        </p:nvSpPr>
        <p:spPr>
          <a:xfrm>
            <a:off x="618069" y="1932535"/>
            <a:ext cx="9083870" cy="490293"/>
          </a:xfrm>
        </p:spPr>
        <p:txBody>
          <a:bodyPr>
            <a:normAutofit/>
          </a:bodyPr>
          <a:lstStyle>
            <a:lvl1pPr marL="0" indent="0">
              <a:buNone/>
              <a:defRPr sz="2000" b="1" i="0">
                <a:solidFill>
                  <a:srgbClr val="4A5988"/>
                </a:solidFill>
                <a:latin typeface="Arial Narrow" panose="020B0606020202030204" pitchFamily="34" charset="0"/>
                <a:ea typeface="Open Sans Condensed Bold" pitchFamily="2" charset="0"/>
                <a:cs typeface="Open Sans Condensed Bold" pitchFamily="2" charset="0"/>
              </a:defRPr>
            </a:lvl1pPr>
          </a:lstStyle>
          <a:p>
            <a:pPr lvl="0"/>
            <a:r>
              <a:rPr lang="de-DE" dirty="0"/>
              <a:t>keine</a:t>
            </a:r>
          </a:p>
        </p:txBody>
      </p:sp>
      <p:sp>
        <p:nvSpPr>
          <p:cNvPr id="13" name="Textplatzhalter 12">
            <a:extLst>
              <a:ext uri="{FF2B5EF4-FFF2-40B4-BE49-F238E27FC236}">
                <a16:creationId xmlns:a16="http://schemas.microsoft.com/office/drawing/2014/main" id="{AAF9278B-70CA-8402-21B5-C850DBFB173D}"/>
              </a:ext>
            </a:extLst>
          </p:cNvPr>
          <p:cNvSpPr>
            <a:spLocks noGrp="1"/>
          </p:cNvSpPr>
          <p:nvPr>
            <p:ph type="body" sz="quarter" idx="14"/>
          </p:nvPr>
        </p:nvSpPr>
        <p:spPr>
          <a:xfrm>
            <a:off x="618069" y="2422829"/>
            <a:ext cx="9083870" cy="2593446"/>
          </a:xfrm>
        </p:spPr>
        <p:txBody>
          <a:bodyPr>
            <a:normAutofit/>
          </a:bodyPr>
          <a:lstStyle>
            <a:lvl1pPr marL="0" indent="0">
              <a:buNone/>
              <a:defRPr sz="2000" b="0" i="0">
                <a:solidFill>
                  <a:srgbClr val="4A5988"/>
                </a:solidFill>
                <a:latin typeface="Arial" panose="020B0604020202020204" pitchFamily="34" charset="0"/>
                <a:ea typeface="Open Sans" panose="020B0606030504020204" pitchFamily="34" charset="0"/>
                <a:cs typeface="Arial" panose="020B0604020202020204" pitchFamily="34" charset="0"/>
              </a:defRPr>
            </a:lvl1pPr>
          </a:lstStyle>
          <a:p>
            <a:pPr lvl="0"/>
            <a:r>
              <a:rPr lang="de-DE" dirty="0"/>
              <a:t>Mastertextformat bearbeiten</a:t>
            </a:r>
          </a:p>
        </p:txBody>
      </p:sp>
      <p:sp>
        <p:nvSpPr>
          <p:cNvPr id="16" name="Datumsplatzhalter 3">
            <a:extLst>
              <a:ext uri="{FF2B5EF4-FFF2-40B4-BE49-F238E27FC236}">
                <a16:creationId xmlns:a16="http://schemas.microsoft.com/office/drawing/2014/main" id="{D8134BB2-4E6F-C5A4-CA44-EC01A938C3A4}"/>
              </a:ext>
            </a:extLst>
          </p:cNvPr>
          <p:cNvSpPr>
            <a:spLocks noGrp="1"/>
          </p:cNvSpPr>
          <p:nvPr>
            <p:ph type="dt" sz="half" idx="10"/>
          </p:nvPr>
        </p:nvSpPr>
        <p:spPr>
          <a:xfrm>
            <a:off x="8481087" y="6356350"/>
            <a:ext cx="2743200" cy="365125"/>
          </a:xfrm>
        </p:spPr>
        <p:txBody>
          <a:bodyPr/>
          <a:lstStyle>
            <a:lvl1pPr>
              <a:defRPr sz="87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fld id="{51EC4554-375A-4963-8CD2-DB425B428995}" type="datetime1">
              <a:rPr lang="de-DE" smtClean="0"/>
              <a:t>04.06.2025</a:t>
            </a:fld>
            <a:endParaRPr lang="de-DE" dirty="0"/>
          </a:p>
        </p:txBody>
      </p:sp>
      <p:sp>
        <p:nvSpPr>
          <p:cNvPr id="17" name="Foliennummernplatzhalter 5">
            <a:extLst>
              <a:ext uri="{FF2B5EF4-FFF2-40B4-BE49-F238E27FC236}">
                <a16:creationId xmlns:a16="http://schemas.microsoft.com/office/drawing/2014/main" id="{88A98E07-57D9-2839-4ED6-F8C1061BDAB0}"/>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23818921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2CDE5D1F-F617-3209-581F-ACB67E73653B}"/>
              </a:ext>
            </a:extLst>
          </p:cNvPr>
          <p:cNvSpPr>
            <a:spLocks noGrp="1"/>
          </p:cNvSpPr>
          <p:nvPr>
            <p:ph type="body" idx="1" hasCustomPrompt="1"/>
          </p:nvPr>
        </p:nvSpPr>
        <p:spPr>
          <a:xfrm>
            <a:off x="618069" y="2691471"/>
            <a:ext cx="10913318" cy="2356263"/>
          </a:xfrm>
        </p:spPr>
        <p:txBody>
          <a:bodyPr numCol="2">
            <a:normAutofit/>
          </a:bodyPr>
          <a:lstStyle>
            <a:lvl1pPr marL="457200" indent="-457200">
              <a:lnSpc>
                <a:spcPct val="200000"/>
              </a:lnSpc>
              <a:buFont typeface="+mj-lt"/>
              <a:buAutoNum type="arabicPeriod"/>
              <a:defRPr sz="2000" b="1" i="0">
                <a:solidFill>
                  <a:srgbClr val="4A5988"/>
                </a:solidFill>
                <a:latin typeface="Arial Narrow" panose="020B0606020202030204" pitchFamily="34" charset="0"/>
                <a:ea typeface="Open Sans Condensed Bold" pitchFamily="2" charset="0"/>
                <a:cs typeface="Open Sans Condensed Bol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Erster Punkt</a:t>
            </a:r>
          </a:p>
          <a:p>
            <a:pPr lvl="0"/>
            <a:r>
              <a:rPr lang="de-DE" dirty="0"/>
              <a:t>Zweiter Punkt</a:t>
            </a:r>
          </a:p>
          <a:p>
            <a:pPr lvl="0"/>
            <a:r>
              <a:rPr lang="de-DE" dirty="0"/>
              <a:t>Dritter Punkt</a:t>
            </a:r>
          </a:p>
          <a:p>
            <a:pPr lvl="0"/>
            <a:r>
              <a:rPr lang="de-DE" dirty="0"/>
              <a:t>Vierter Punkt</a:t>
            </a:r>
          </a:p>
          <a:p>
            <a:pPr lvl="0"/>
            <a:r>
              <a:rPr lang="de-DE" dirty="0"/>
              <a:t>Fünfter Punkt</a:t>
            </a:r>
          </a:p>
          <a:p>
            <a:pPr lvl="0"/>
            <a:r>
              <a:rPr lang="de-DE" dirty="0"/>
              <a:t>Sechster Punkt</a:t>
            </a:r>
          </a:p>
        </p:txBody>
      </p:sp>
      <p:sp>
        <p:nvSpPr>
          <p:cNvPr id="5" name="Fußzeilenplatzhalter 4">
            <a:extLst>
              <a:ext uri="{FF2B5EF4-FFF2-40B4-BE49-F238E27FC236}">
                <a16:creationId xmlns:a16="http://schemas.microsoft.com/office/drawing/2014/main" id="{A91BF3B5-9468-2D4F-FF51-6972B0DC298C}"/>
              </a:ext>
            </a:extLst>
          </p:cNvPr>
          <p:cNvSpPr>
            <a:spLocks noGrp="1"/>
          </p:cNvSpPr>
          <p:nvPr>
            <p:ph type="ftr" sz="quarter" idx="11"/>
          </p:nvPr>
        </p:nvSpPr>
        <p:spPr>
          <a:xfrm>
            <a:off x="4038600" y="6356350"/>
            <a:ext cx="4114800" cy="365125"/>
          </a:xfrm>
          <a:prstGeom prst="rect">
            <a:avLst/>
          </a:prstGeom>
        </p:spPr>
        <p:txBody>
          <a:bodyPr/>
          <a:lstStyle/>
          <a:p>
            <a:endParaRPr lang="de-DE" b="0" dirty="0">
              <a:latin typeface="Open Sans" panose="020B0606030504020204" pitchFamily="34" charset="0"/>
              <a:ea typeface="Open Sans" panose="020B0606030504020204" pitchFamily="34" charset="0"/>
              <a:cs typeface="Open Sans" panose="020B0606030504020204" pitchFamily="34" charset="0"/>
            </a:endParaRPr>
          </a:p>
        </p:txBody>
      </p:sp>
      <p:sp>
        <p:nvSpPr>
          <p:cNvPr id="45" name="Textfeld 44">
            <a:extLst>
              <a:ext uri="{FF2B5EF4-FFF2-40B4-BE49-F238E27FC236}">
                <a16:creationId xmlns:a16="http://schemas.microsoft.com/office/drawing/2014/main" id="{C5A7ABAD-E9CB-859A-9BEC-D0A4F9A314E1}"/>
              </a:ext>
            </a:extLst>
          </p:cNvPr>
          <p:cNvSpPr txBox="1"/>
          <p:nvPr userDrawn="1"/>
        </p:nvSpPr>
        <p:spPr>
          <a:xfrm>
            <a:off x="618069" y="1118432"/>
            <a:ext cx="7086600" cy="553998"/>
          </a:xfrm>
          <a:prstGeom prst="rect">
            <a:avLst/>
          </a:prstGeom>
          <a:noFill/>
        </p:spPr>
        <p:txBody>
          <a:bodyPr wrap="square" rtlCol="0">
            <a:spAutoFit/>
          </a:bodyPr>
          <a:lstStyle/>
          <a:p>
            <a:r>
              <a:rPr lang="de-DE" sz="3000" b="1" i="0" dirty="0">
                <a:gradFill>
                  <a:gsLst>
                    <a:gs pos="0">
                      <a:srgbClr val="5ABEC1"/>
                    </a:gs>
                    <a:gs pos="38000">
                      <a:srgbClr val="4A5988"/>
                    </a:gs>
                    <a:gs pos="73000">
                      <a:srgbClr val="E46D9F"/>
                    </a:gs>
                    <a:gs pos="100000">
                      <a:srgbClr val="DE4934"/>
                    </a:gs>
                  </a:gsLst>
                  <a:lin ang="0" scaled="0"/>
                </a:gradFill>
                <a:latin typeface="Arial Black" panose="020B0A04020102020204" pitchFamily="34" charset="0"/>
                <a:ea typeface="Open Sans Extrabold" panose="020B0606030504020204" pitchFamily="34" charset="0"/>
                <a:cs typeface="Open Sans Extrabold" panose="020B0606030504020204" pitchFamily="34" charset="0"/>
              </a:rPr>
              <a:t>AGENDA</a:t>
            </a:r>
          </a:p>
        </p:txBody>
      </p:sp>
      <p:sp>
        <p:nvSpPr>
          <p:cNvPr id="46" name="Datumsplatzhalter 3">
            <a:extLst>
              <a:ext uri="{FF2B5EF4-FFF2-40B4-BE49-F238E27FC236}">
                <a16:creationId xmlns:a16="http://schemas.microsoft.com/office/drawing/2014/main" id="{72ED7EB6-4077-709E-7F2E-D5F93F5B4B30}"/>
              </a:ext>
            </a:extLst>
          </p:cNvPr>
          <p:cNvSpPr>
            <a:spLocks noGrp="1"/>
          </p:cNvSpPr>
          <p:nvPr>
            <p:ph type="dt" sz="half" idx="10"/>
          </p:nvPr>
        </p:nvSpPr>
        <p:spPr>
          <a:xfrm>
            <a:off x="8481087" y="6356350"/>
            <a:ext cx="2743200" cy="365125"/>
          </a:xfrm>
        </p:spPr>
        <p:txBody>
          <a:bodyPr/>
          <a:lstStyle>
            <a:lvl1pPr>
              <a:defRPr sz="87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fld id="{878CC947-3AB8-41EC-A219-51639E26F6AB}" type="datetime1">
              <a:rPr lang="de-DE" smtClean="0"/>
              <a:t>04.06.2025</a:t>
            </a:fld>
            <a:endParaRPr lang="de-DE" dirty="0"/>
          </a:p>
        </p:txBody>
      </p:sp>
      <p:sp>
        <p:nvSpPr>
          <p:cNvPr id="47" name="Foliennummernplatzhalter 5">
            <a:extLst>
              <a:ext uri="{FF2B5EF4-FFF2-40B4-BE49-F238E27FC236}">
                <a16:creationId xmlns:a16="http://schemas.microsoft.com/office/drawing/2014/main" id="{70B665CC-82F3-1CE6-68DB-316AC1E69B14}"/>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20838507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Literatur">
    <p:spTree>
      <p:nvGrpSpPr>
        <p:cNvPr id="1" name=""/>
        <p:cNvGrpSpPr/>
        <p:nvPr/>
      </p:nvGrpSpPr>
      <p:grpSpPr>
        <a:xfrm>
          <a:off x="0" y="0"/>
          <a:ext cx="0" cy="0"/>
          <a:chOff x="0" y="0"/>
          <a:chExt cx="0" cy="0"/>
        </a:xfrm>
      </p:grpSpPr>
      <p:sp>
        <p:nvSpPr>
          <p:cNvPr id="6" name="Fußzeilenplatzhalter 5">
            <a:extLst>
              <a:ext uri="{FF2B5EF4-FFF2-40B4-BE49-F238E27FC236}">
                <a16:creationId xmlns:a16="http://schemas.microsoft.com/office/drawing/2014/main" id="{D3600078-862B-6B7C-A7E3-A67C13A89070}"/>
              </a:ext>
            </a:extLst>
          </p:cNvPr>
          <p:cNvSpPr>
            <a:spLocks noGrp="1"/>
          </p:cNvSpPr>
          <p:nvPr>
            <p:ph type="ftr" sz="quarter" idx="11"/>
          </p:nvPr>
        </p:nvSpPr>
        <p:spPr>
          <a:xfrm>
            <a:off x="4038600" y="6356350"/>
            <a:ext cx="4114800" cy="365125"/>
          </a:xfrm>
          <a:prstGeom prst="rect">
            <a:avLst/>
          </a:prstGeom>
        </p:spPr>
        <p:txBody>
          <a:bodyPr/>
          <a:lstStyle/>
          <a:p>
            <a:endParaRPr lang="de-DE" b="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extfeld 7">
            <a:extLst>
              <a:ext uri="{FF2B5EF4-FFF2-40B4-BE49-F238E27FC236}">
                <a16:creationId xmlns:a16="http://schemas.microsoft.com/office/drawing/2014/main" id="{D643BEDC-ADA6-A72C-828C-BDDE1D0FA052}"/>
              </a:ext>
            </a:extLst>
          </p:cNvPr>
          <p:cNvSpPr txBox="1"/>
          <p:nvPr userDrawn="1"/>
        </p:nvSpPr>
        <p:spPr>
          <a:xfrm>
            <a:off x="618069" y="1118432"/>
            <a:ext cx="7086600" cy="553998"/>
          </a:xfrm>
          <a:prstGeom prst="rect">
            <a:avLst/>
          </a:prstGeom>
          <a:noFill/>
        </p:spPr>
        <p:txBody>
          <a:bodyPr wrap="square" rtlCol="0">
            <a:spAutoFit/>
          </a:bodyPr>
          <a:lstStyle/>
          <a:p>
            <a:r>
              <a:rPr lang="de-DE" sz="3000" b="1" i="0" dirty="0">
                <a:gradFill>
                  <a:gsLst>
                    <a:gs pos="0">
                      <a:srgbClr val="5ABEC1"/>
                    </a:gs>
                    <a:gs pos="38000">
                      <a:srgbClr val="4A5988"/>
                    </a:gs>
                    <a:gs pos="73000">
                      <a:srgbClr val="E46D9F"/>
                    </a:gs>
                    <a:gs pos="100000">
                      <a:srgbClr val="DE4934"/>
                    </a:gs>
                  </a:gsLst>
                  <a:lin ang="0" scaled="0"/>
                </a:gradFill>
                <a:latin typeface="Arial Black" panose="020B0A04020102020204" pitchFamily="34" charset="0"/>
                <a:ea typeface="Open Sans Extrabold" panose="020B0606030504020204" pitchFamily="34" charset="0"/>
                <a:cs typeface="Open Sans Extrabold" panose="020B0606030504020204" pitchFamily="34" charset="0"/>
              </a:rPr>
              <a:t>QUELLEN</a:t>
            </a:r>
          </a:p>
        </p:txBody>
      </p:sp>
      <p:sp>
        <p:nvSpPr>
          <p:cNvPr id="10" name="Textplatzhalter 9">
            <a:extLst>
              <a:ext uri="{FF2B5EF4-FFF2-40B4-BE49-F238E27FC236}">
                <a16:creationId xmlns:a16="http://schemas.microsoft.com/office/drawing/2014/main" id="{C1EF3522-1B94-3596-E745-F1FCBD4D3061}"/>
              </a:ext>
            </a:extLst>
          </p:cNvPr>
          <p:cNvSpPr>
            <a:spLocks noGrp="1"/>
          </p:cNvSpPr>
          <p:nvPr>
            <p:ph type="body" sz="quarter" idx="13" hasCustomPrompt="1"/>
          </p:nvPr>
        </p:nvSpPr>
        <p:spPr>
          <a:xfrm>
            <a:off x="754063" y="1844675"/>
            <a:ext cx="3397313" cy="4106863"/>
          </a:xfrm>
        </p:spPr>
        <p:txBody>
          <a:bodyPr>
            <a:normAutofit/>
          </a:bodyPr>
          <a:lstStyle>
            <a:lvl1pPr marL="457200" indent="-457200">
              <a:buFont typeface="Arial" panose="020B0604020202020204" pitchFamily="34" charset="0"/>
              <a:buChar char="•"/>
              <a:defRPr sz="120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pPr lvl="0"/>
            <a:r>
              <a:rPr lang="de-DE" dirty="0"/>
              <a:t>Platz für Quellenangaben</a:t>
            </a:r>
          </a:p>
          <a:p>
            <a:pPr lvl="0"/>
            <a:r>
              <a:rPr lang="de-DE" dirty="0"/>
              <a:t>stichpunktartig</a:t>
            </a:r>
          </a:p>
          <a:p>
            <a:pPr lvl="0"/>
            <a:r>
              <a:rPr lang="de-DE" dirty="0"/>
              <a:t>in zwei oder drei Spalten, die nach Bedarf auch verbreitert werden können</a:t>
            </a:r>
          </a:p>
        </p:txBody>
      </p:sp>
      <p:sp>
        <p:nvSpPr>
          <p:cNvPr id="12" name="Textplatzhalter 9">
            <a:extLst>
              <a:ext uri="{FF2B5EF4-FFF2-40B4-BE49-F238E27FC236}">
                <a16:creationId xmlns:a16="http://schemas.microsoft.com/office/drawing/2014/main" id="{3B66BC78-5D95-1804-B412-E50DDF65BEB7}"/>
              </a:ext>
            </a:extLst>
          </p:cNvPr>
          <p:cNvSpPr>
            <a:spLocks noGrp="1"/>
          </p:cNvSpPr>
          <p:nvPr>
            <p:ph type="body" sz="quarter" idx="14" hasCustomPrompt="1"/>
          </p:nvPr>
        </p:nvSpPr>
        <p:spPr>
          <a:xfrm>
            <a:off x="4384589" y="1844675"/>
            <a:ext cx="3397313" cy="4106863"/>
          </a:xfrm>
        </p:spPr>
        <p:txBody>
          <a:bodyPr>
            <a:normAutofit/>
          </a:bodyPr>
          <a:lstStyle>
            <a:lvl1pPr marL="457200" indent="-457200">
              <a:buFont typeface="Arial" panose="020B0604020202020204" pitchFamily="34" charset="0"/>
              <a:buChar char="•"/>
              <a:defRPr sz="120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pPr lvl="0"/>
            <a:r>
              <a:rPr lang="de-DE" dirty="0"/>
              <a:t>Platz für Quellenangaben</a:t>
            </a:r>
          </a:p>
          <a:p>
            <a:pPr lvl="0"/>
            <a:r>
              <a:rPr lang="de-DE" dirty="0"/>
              <a:t>stichpunktartig</a:t>
            </a:r>
          </a:p>
          <a:p>
            <a:pPr lvl="0"/>
            <a:r>
              <a:rPr lang="de-DE" dirty="0"/>
              <a:t>in zwei oder drei Spalten, die nach Bedarf auch verbreitert werden können</a:t>
            </a:r>
          </a:p>
        </p:txBody>
      </p:sp>
      <p:sp>
        <p:nvSpPr>
          <p:cNvPr id="13" name="Textplatzhalter 9">
            <a:extLst>
              <a:ext uri="{FF2B5EF4-FFF2-40B4-BE49-F238E27FC236}">
                <a16:creationId xmlns:a16="http://schemas.microsoft.com/office/drawing/2014/main" id="{C01F872D-A015-FE94-3B31-FE9C752B5ED2}"/>
              </a:ext>
            </a:extLst>
          </p:cNvPr>
          <p:cNvSpPr>
            <a:spLocks noGrp="1"/>
          </p:cNvSpPr>
          <p:nvPr>
            <p:ph type="body" sz="quarter" idx="15" hasCustomPrompt="1"/>
          </p:nvPr>
        </p:nvSpPr>
        <p:spPr>
          <a:xfrm>
            <a:off x="8066901" y="1844675"/>
            <a:ext cx="3397313" cy="4106863"/>
          </a:xfrm>
        </p:spPr>
        <p:txBody>
          <a:bodyPr>
            <a:normAutofit/>
          </a:bodyPr>
          <a:lstStyle>
            <a:lvl1pPr marL="457200" indent="-457200">
              <a:buFont typeface="Arial" panose="020B0604020202020204" pitchFamily="34" charset="0"/>
              <a:buChar char="•"/>
              <a:defRPr sz="120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pPr lvl="0"/>
            <a:r>
              <a:rPr lang="de-DE" dirty="0"/>
              <a:t>Platz für Quellenangaben</a:t>
            </a:r>
          </a:p>
          <a:p>
            <a:pPr lvl="0"/>
            <a:r>
              <a:rPr lang="de-DE" dirty="0"/>
              <a:t>stichpunktartig</a:t>
            </a:r>
          </a:p>
          <a:p>
            <a:pPr lvl="0"/>
            <a:r>
              <a:rPr lang="de-DE" dirty="0"/>
              <a:t>in zwei oder drei Spalten, die nach Bedarf auch verbreitert werden können</a:t>
            </a:r>
          </a:p>
        </p:txBody>
      </p:sp>
      <p:sp>
        <p:nvSpPr>
          <p:cNvPr id="14" name="Datumsplatzhalter 3">
            <a:extLst>
              <a:ext uri="{FF2B5EF4-FFF2-40B4-BE49-F238E27FC236}">
                <a16:creationId xmlns:a16="http://schemas.microsoft.com/office/drawing/2014/main" id="{445C618A-ABA6-D1EA-B71F-7FE30C8B767D}"/>
              </a:ext>
            </a:extLst>
          </p:cNvPr>
          <p:cNvSpPr>
            <a:spLocks noGrp="1"/>
          </p:cNvSpPr>
          <p:nvPr>
            <p:ph type="dt" sz="half" idx="10"/>
          </p:nvPr>
        </p:nvSpPr>
        <p:spPr>
          <a:xfrm>
            <a:off x="8481087" y="6356350"/>
            <a:ext cx="2743200" cy="365125"/>
          </a:xfrm>
        </p:spPr>
        <p:txBody>
          <a:bodyPr/>
          <a:lstStyle>
            <a:lvl1pPr>
              <a:defRPr sz="87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fld id="{E721147A-2209-4E53-B3F5-19AFCB86C11D}" type="datetime1">
              <a:rPr lang="de-DE" smtClean="0"/>
              <a:t>04.06.2025</a:t>
            </a:fld>
            <a:endParaRPr lang="de-DE" dirty="0"/>
          </a:p>
        </p:txBody>
      </p:sp>
      <p:sp>
        <p:nvSpPr>
          <p:cNvPr id="15" name="Foliennummernplatzhalter 5">
            <a:extLst>
              <a:ext uri="{FF2B5EF4-FFF2-40B4-BE49-F238E27FC236}">
                <a16:creationId xmlns:a16="http://schemas.microsoft.com/office/drawing/2014/main" id="{50978FCE-B1BC-8C60-0767-7CD81E3A7808}"/>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5584937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Vielen Dank">
    <p:spTree>
      <p:nvGrpSpPr>
        <p:cNvPr id="1" name=""/>
        <p:cNvGrpSpPr/>
        <p:nvPr/>
      </p:nvGrpSpPr>
      <p:grpSpPr>
        <a:xfrm>
          <a:off x="0" y="0"/>
          <a:ext cx="0" cy="0"/>
          <a:chOff x="0" y="0"/>
          <a:chExt cx="0" cy="0"/>
        </a:xfrm>
      </p:grpSpPr>
      <p:sp>
        <p:nvSpPr>
          <p:cNvPr id="6" name="Fußzeilenplatzhalter 5">
            <a:extLst>
              <a:ext uri="{FF2B5EF4-FFF2-40B4-BE49-F238E27FC236}">
                <a16:creationId xmlns:a16="http://schemas.microsoft.com/office/drawing/2014/main" id="{A65E0A43-BF08-B8A0-38D7-DDB21A3A7244}"/>
              </a:ext>
            </a:extLst>
          </p:cNvPr>
          <p:cNvSpPr>
            <a:spLocks noGrp="1"/>
          </p:cNvSpPr>
          <p:nvPr>
            <p:ph type="ftr" sz="quarter" idx="11"/>
          </p:nvPr>
        </p:nvSpPr>
        <p:spPr>
          <a:xfrm>
            <a:off x="4038600" y="6356350"/>
            <a:ext cx="4114800" cy="365125"/>
          </a:xfrm>
          <a:prstGeom prst="rect">
            <a:avLst/>
          </a:prstGeom>
        </p:spPr>
        <p:txBody>
          <a:bodyPr/>
          <a:lstStyle/>
          <a:p>
            <a:endParaRPr lang="de-DE" b="0"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Textplatzhalter 8">
            <a:extLst>
              <a:ext uri="{FF2B5EF4-FFF2-40B4-BE49-F238E27FC236}">
                <a16:creationId xmlns:a16="http://schemas.microsoft.com/office/drawing/2014/main" id="{EAECA048-EDA8-A6B8-A5D2-69A5AFE20F39}"/>
              </a:ext>
            </a:extLst>
          </p:cNvPr>
          <p:cNvSpPr>
            <a:spLocks noGrp="1"/>
          </p:cNvSpPr>
          <p:nvPr>
            <p:ph type="body" sz="quarter" idx="13" hasCustomPrompt="1"/>
          </p:nvPr>
        </p:nvSpPr>
        <p:spPr>
          <a:xfrm>
            <a:off x="896145" y="2451227"/>
            <a:ext cx="6638512" cy="1681861"/>
          </a:xfrm>
        </p:spPr>
        <p:txBody>
          <a:bodyPr>
            <a:normAutofit/>
          </a:bodyPr>
          <a:lstStyle>
            <a:lvl1pPr marL="0" indent="0">
              <a:buNone/>
              <a:defRPr sz="5400">
                <a:latin typeface="Arial Black" panose="020B0A04020102020204" pitchFamily="34" charset="0"/>
                <a:ea typeface="Open Sans ExtraBold" pitchFamily="2" charset="0"/>
                <a:cs typeface="Open Sans ExtraBold" pitchFamily="2" charset="0"/>
              </a:defRPr>
            </a:lvl1pPr>
          </a:lstStyle>
          <a:p>
            <a:pPr lvl="0"/>
            <a:r>
              <a:rPr lang="de-DE" dirty="0"/>
              <a:t>VIELEN DANK!</a:t>
            </a:r>
            <a:br>
              <a:rPr lang="de-DE" dirty="0"/>
            </a:br>
            <a:r>
              <a:rPr lang="de-DE" dirty="0"/>
              <a:t>THANK YOU!</a:t>
            </a:r>
          </a:p>
        </p:txBody>
      </p:sp>
      <p:pic>
        <p:nvPicPr>
          <p:cNvPr id="11" name="Grafik 10">
            <a:extLst>
              <a:ext uri="{FF2B5EF4-FFF2-40B4-BE49-F238E27FC236}">
                <a16:creationId xmlns:a16="http://schemas.microsoft.com/office/drawing/2014/main" id="{036ECF9F-725F-9688-D4F9-337137307EA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534832" y="2998237"/>
            <a:ext cx="5500454" cy="5547467"/>
          </a:xfrm>
          <a:prstGeom prst="rect">
            <a:avLst/>
          </a:prstGeom>
        </p:spPr>
      </p:pic>
      <p:sp>
        <p:nvSpPr>
          <p:cNvPr id="12" name="Textfeld 11">
            <a:extLst>
              <a:ext uri="{FF2B5EF4-FFF2-40B4-BE49-F238E27FC236}">
                <a16:creationId xmlns:a16="http://schemas.microsoft.com/office/drawing/2014/main" id="{6073D6C3-9DAE-1B7C-7AB5-C549060BD38A}"/>
              </a:ext>
            </a:extLst>
          </p:cNvPr>
          <p:cNvSpPr txBox="1"/>
          <p:nvPr userDrawn="1"/>
        </p:nvSpPr>
        <p:spPr>
          <a:xfrm>
            <a:off x="9169833" y="3977542"/>
            <a:ext cx="2359152" cy="553998"/>
          </a:xfrm>
          <a:prstGeom prst="rect">
            <a:avLst/>
          </a:prstGeom>
          <a:noFill/>
        </p:spPr>
        <p:txBody>
          <a:bodyPr wrap="square" rtlCol="0">
            <a:spAutoFit/>
          </a:bodyPr>
          <a:lstStyle/>
          <a:p>
            <a:r>
              <a:rPr lang="de-DE" sz="3000" b="1" i="0" dirty="0">
                <a:gradFill>
                  <a:gsLst>
                    <a:gs pos="0">
                      <a:srgbClr val="5ABEC1"/>
                    </a:gs>
                    <a:gs pos="38000">
                      <a:srgbClr val="4A5988"/>
                    </a:gs>
                    <a:gs pos="73000">
                      <a:srgbClr val="E46D9F"/>
                    </a:gs>
                    <a:gs pos="100000">
                      <a:srgbClr val="DE4934"/>
                    </a:gs>
                  </a:gsLst>
                  <a:lin ang="0" scaled="0"/>
                </a:gradFill>
                <a:latin typeface="Arial Narrow" panose="020B0606020202030204" pitchFamily="34" charset="0"/>
                <a:ea typeface="Open Sans Condensed Bold" pitchFamily="2" charset="0"/>
                <a:cs typeface="Open Sans Condensed Bold" pitchFamily="2" charset="0"/>
              </a:rPr>
              <a:t>Aktiv werden:</a:t>
            </a:r>
          </a:p>
        </p:txBody>
      </p:sp>
      <p:sp>
        <p:nvSpPr>
          <p:cNvPr id="13" name="Textfeld 12">
            <a:extLst>
              <a:ext uri="{FF2B5EF4-FFF2-40B4-BE49-F238E27FC236}">
                <a16:creationId xmlns:a16="http://schemas.microsoft.com/office/drawing/2014/main" id="{FDEAEAD7-9DDF-8E9D-C4A8-32783E14614A}"/>
              </a:ext>
            </a:extLst>
          </p:cNvPr>
          <p:cNvSpPr txBox="1"/>
          <p:nvPr userDrawn="1"/>
        </p:nvSpPr>
        <p:spPr>
          <a:xfrm>
            <a:off x="8704012" y="4458388"/>
            <a:ext cx="3395472" cy="276999"/>
          </a:xfrm>
          <a:prstGeom prst="rect">
            <a:avLst/>
          </a:prstGeom>
          <a:noFill/>
        </p:spPr>
        <p:txBody>
          <a:bodyPr wrap="square" rtlCol="0">
            <a:spAutoFit/>
          </a:bodyPr>
          <a:lstStyle/>
          <a:p>
            <a:r>
              <a:rPr lang="de-DE" sz="1200" b="1" i="0" dirty="0">
                <a:solidFill>
                  <a:srgbClr val="4A5988"/>
                </a:solidFill>
                <a:latin typeface="Arial Narrow" panose="020B0606020202030204" pitchFamily="34" charset="0"/>
                <a:ea typeface="Open Sans Condensed Bold" pitchFamily="2" charset="0"/>
                <a:cs typeface="Open Sans Condensed Bold" pitchFamily="2" charset="0"/>
              </a:rPr>
              <a:t>Newsletter abonnieren, Mitglied werden, Spenden</a:t>
            </a:r>
          </a:p>
        </p:txBody>
      </p:sp>
      <p:sp>
        <p:nvSpPr>
          <p:cNvPr id="14" name="Textfeld 13">
            <a:extLst>
              <a:ext uri="{FF2B5EF4-FFF2-40B4-BE49-F238E27FC236}">
                <a16:creationId xmlns:a16="http://schemas.microsoft.com/office/drawing/2014/main" id="{2D21DBEA-5254-DFBA-3DCC-B0D06D348F17}"/>
              </a:ext>
            </a:extLst>
          </p:cNvPr>
          <p:cNvSpPr txBox="1"/>
          <p:nvPr userDrawn="1"/>
        </p:nvSpPr>
        <p:spPr>
          <a:xfrm>
            <a:off x="9169833" y="4896848"/>
            <a:ext cx="1183684" cy="307777"/>
          </a:xfrm>
          <a:prstGeom prst="rect">
            <a:avLst/>
          </a:prstGeom>
          <a:noFill/>
        </p:spPr>
        <p:txBody>
          <a:bodyPr wrap="square" rtlCol="0">
            <a:spAutoFit/>
          </a:bodyPr>
          <a:lstStyle/>
          <a:p>
            <a:r>
              <a:rPr lang="de-DE" sz="1400" b="1" i="0" dirty="0" err="1">
                <a:gradFill>
                  <a:gsLst>
                    <a:gs pos="0">
                      <a:srgbClr val="5ABEC1"/>
                    </a:gs>
                    <a:gs pos="38000">
                      <a:srgbClr val="4A5988"/>
                    </a:gs>
                    <a:gs pos="73000">
                      <a:srgbClr val="E46D9F"/>
                    </a:gs>
                    <a:gs pos="100000">
                      <a:srgbClr val="DE4934"/>
                    </a:gs>
                  </a:gsLst>
                  <a:lin ang="0" scaled="0"/>
                </a:gradFill>
                <a:latin typeface="Arial Narrow" panose="020B0606020202030204" pitchFamily="34" charset="0"/>
                <a:ea typeface="Open Sans Condensed Bold" pitchFamily="2" charset="0"/>
                <a:cs typeface="Open Sans Condensed Bold" pitchFamily="2" charset="0"/>
              </a:rPr>
              <a:t>Social</a:t>
            </a:r>
            <a:r>
              <a:rPr lang="de-DE" sz="1400" b="1" i="0" dirty="0">
                <a:gradFill>
                  <a:gsLst>
                    <a:gs pos="0">
                      <a:srgbClr val="5ABEC1"/>
                    </a:gs>
                    <a:gs pos="38000">
                      <a:srgbClr val="4A5988"/>
                    </a:gs>
                    <a:gs pos="73000">
                      <a:srgbClr val="E46D9F"/>
                    </a:gs>
                    <a:gs pos="100000">
                      <a:srgbClr val="DE4934"/>
                    </a:gs>
                  </a:gsLst>
                  <a:lin ang="0" scaled="0"/>
                </a:gradFill>
                <a:latin typeface="Arial Narrow" panose="020B0606020202030204" pitchFamily="34" charset="0"/>
                <a:ea typeface="Open Sans Condensed Bold" pitchFamily="2" charset="0"/>
                <a:cs typeface="Open Sans Condensed Bold" pitchFamily="2" charset="0"/>
              </a:rPr>
              <a:t> Media:</a:t>
            </a:r>
          </a:p>
        </p:txBody>
      </p:sp>
      <p:sp>
        <p:nvSpPr>
          <p:cNvPr id="15" name="Textfeld 14">
            <a:extLst>
              <a:ext uri="{FF2B5EF4-FFF2-40B4-BE49-F238E27FC236}">
                <a16:creationId xmlns:a16="http://schemas.microsoft.com/office/drawing/2014/main" id="{905008EA-1420-2FCE-CF82-71A095AFFE56}"/>
              </a:ext>
            </a:extLst>
          </p:cNvPr>
          <p:cNvSpPr txBox="1"/>
          <p:nvPr userDrawn="1"/>
        </p:nvSpPr>
        <p:spPr>
          <a:xfrm>
            <a:off x="9490219" y="5204625"/>
            <a:ext cx="1998190" cy="276999"/>
          </a:xfrm>
          <a:prstGeom prst="rect">
            <a:avLst/>
          </a:prstGeom>
          <a:noFill/>
        </p:spPr>
        <p:txBody>
          <a:bodyPr wrap="square" rtlCol="0">
            <a:spAutoFit/>
          </a:bodyPr>
          <a:lstStyle/>
          <a:p>
            <a:r>
              <a:rPr lang="de-DE" sz="1200" b="0" i="0" kern="1200" dirty="0" err="1">
                <a:solidFill>
                  <a:srgbClr val="4A5988"/>
                </a:solidFill>
                <a:effectLst/>
                <a:latin typeface="Arial Narrow" panose="020B0606020202030204" pitchFamily="34" charset="0"/>
                <a:ea typeface="Open Sans Condensed Light" pitchFamily="2" charset="0"/>
                <a:cs typeface="Open Sans Condensed Light" pitchFamily="2" charset="0"/>
              </a:rPr>
              <a:t>allianz_klimawandel_gesundheit</a:t>
            </a:r>
            <a:endParaRPr lang="de-DE" sz="1200" b="0" i="0" kern="1200" dirty="0">
              <a:solidFill>
                <a:srgbClr val="4A5988"/>
              </a:solidFill>
              <a:effectLst/>
              <a:latin typeface="Arial Narrow" panose="020B0606020202030204" pitchFamily="34" charset="0"/>
              <a:ea typeface="Open Sans Condensed Light" pitchFamily="2" charset="0"/>
              <a:cs typeface="Open Sans Condensed Light" pitchFamily="2" charset="0"/>
            </a:endParaRPr>
          </a:p>
        </p:txBody>
      </p:sp>
      <p:sp>
        <p:nvSpPr>
          <p:cNvPr id="16" name="Textfeld 15">
            <a:extLst>
              <a:ext uri="{FF2B5EF4-FFF2-40B4-BE49-F238E27FC236}">
                <a16:creationId xmlns:a16="http://schemas.microsoft.com/office/drawing/2014/main" id="{AF1AABFF-450F-118C-B101-848C2C889095}"/>
              </a:ext>
            </a:extLst>
          </p:cNvPr>
          <p:cNvSpPr txBox="1"/>
          <p:nvPr userDrawn="1"/>
        </p:nvSpPr>
        <p:spPr>
          <a:xfrm>
            <a:off x="9490219" y="5482921"/>
            <a:ext cx="1868558" cy="276999"/>
          </a:xfrm>
          <a:prstGeom prst="rect">
            <a:avLst/>
          </a:prstGeom>
          <a:noFill/>
        </p:spPr>
        <p:txBody>
          <a:bodyPr wrap="square" rtlCol="0">
            <a:spAutoFit/>
          </a:bodyPr>
          <a:lstStyle/>
          <a:p>
            <a:r>
              <a:rPr lang="de-DE" sz="1200" b="0" i="0" kern="1200" dirty="0">
                <a:solidFill>
                  <a:srgbClr val="4A5988"/>
                </a:solidFill>
                <a:effectLst/>
                <a:latin typeface="Arial Narrow" panose="020B0606020202030204" pitchFamily="34" charset="0"/>
                <a:ea typeface="Open Sans Condensed Light" pitchFamily="2" charset="0"/>
                <a:cs typeface="Open Sans Condensed Light" pitchFamily="2" charset="0"/>
              </a:rPr>
              <a:t>@</a:t>
            </a:r>
            <a:r>
              <a:rPr lang="de-DE" sz="1200" b="0" i="0" kern="1200" dirty="0" err="1">
                <a:solidFill>
                  <a:srgbClr val="4A5988"/>
                </a:solidFill>
                <a:effectLst/>
                <a:latin typeface="Arial Narrow" panose="020B0606020202030204" pitchFamily="34" charset="0"/>
                <a:ea typeface="Open Sans Condensed Light" pitchFamily="2" charset="0"/>
                <a:cs typeface="Open Sans Condensed Light" pitchFamily="2" charset="0"/>
              </a:rPr>
              <a:t>klimagesundheit</a:t>
            </a:r>
            <a:endParaRPr lang="de-DE" sz="1200" b="0" i="0" kern="1200" dirty="0">
              <a:solidFill>
                <a:srgbClr val="4A5988"/>
              </a:solidFill>
              <a:effectLst/>
              <a:latin typeface="Arial Narrow" panose="020B0606020202030204" pitchFamily="34" charset="0"/>
              <a:ea typeface="Open Sans Condensed Light" pitchFamily="2" charset="0"/>
              <a:cs typeface="Open Sans Condensed Light" pitchFamily="2" charset="0"/>
            </a:endParaRPr>
          </a:p>
        </p:txBody>
      </p:sp>
      <p:sp>
        <p:nvSpPr>
          <p:cNvPr id="17" name="Textfeld 16">
            <a:extLst>
              <a:ext uri="{FF2B5EF4-FFF2-40B4-BE49-F238E27FC236}">
                <a16:creationId xmlns:a16="http://schemas.microsoft.com/office/drawing/2014/main" id="{87D424AE-1AB8-B532-0274-DA2A0F60DCC8}"/>
              </a:ext>
            </a:extLst>
          </p:cNvPr>
          <p:cNvSpPr txBox="1"/>
          <p:nvPr userDrawn="1"/>
        </p:nvSpPr>
        <p:spPr>
          <a:xfrm>
            <a:off x="9169832" y="5851004"/>
            <a:ext cx="2585625" cy="307777"/>
          </a:xfrm>
          <a:prstGeom prst="rect">
            <a:avLst/>
          </a:prstGeom>
          <a:noFill/>
        </p:spPr>
        <p:txBody>
          <a:bodyPr wrap="square" rtlCol="0">
            <a:spAutoFit/>
          </a:bodyPr>
          <a:lstStyle/>
          <a:p>
            <a:r>
              <a:rPr lang="de-DE" sz="1400" b="1" i="0" dirty="0">
                <a:gradFill>
                  <a:gsLst>
                    <a:gs pos="0">
                      <a:srgbClr val="5ABEC1"/>
                    </a:gs>
                    <a:gs pos="38000">
                      <a:srgbClr val="4A5988"/>
                    </a:gs>
                    <a:gs pos="73000">
                      <a:srgbClr val="E46D9F"/>
                    </a:gs>
                    <a:gs pos="100000">
                      <a:srgbClr val="DE4934"/>
                    </a:gs>
                  </a:gsLst>
                  <a:lin ang="0" scaled="0"/>
                </a:gradFill>
                <a:latin typeface="Arial Narrow" panose="020B0606020202030204" pitchFamily="34" charset="0"/>
                <a:ea typeface="Open Sans Condensed Bold" pitchFamily="2" charset="0"/>
                <a:cs typeface="Open Sans Condensed Bold" pitchFamily="2" charset="0"/>
              </a:rPr>
              <a:t>Alle Infos auf unserer Webseite:</a:t>
            </a:r>
          </a:p>
        </p:txBody>
      </p:sp>
      <p:sp>
        <p:nvSpPr>
          <p:cNvPr id="18" name="Textfeld 17">
            <a:extLst>
              <a:ext uri="{FF2B5EF4-FFF2-40B4-BE49-F238E27FC236}">
                <a16:creationId xmlns:a16="http://schemas.microsoft.com/office/drawing/2014/main" id="{A6911322-F792-BABD-04D5-542D8E77B32B}"/>
              </a:ext>
            </a:extLst>
          </p:cNvPr>
          <p:cNvSpPr txBox="1"/>
          <p:nvPr userDrawn="1"/>
        </p:nvSpPr>
        <p:spPr>
          <a:xfrm>
            <a:off x="9168368" y="6070746"/>
            <a:ext cx="2794506" cy="276999"/>
          </a:xfrm>
          <a:prstGeom prst="rect">
            <a:avLst/>
          </a:prstGeom>
          <a:noFill/>
        </p:spPr>
        <p:txBody>
          <a:bodyPr wrap="square" rtlCol="0">
            <a:spAutoFit/>
          </a:bodyPr>
          <a:lstStyle/>
          <a:p>
            <a:r>
              <a:rPr lang="de-DE" sz="1200" b="0" i="0" kern="1200" dirty="0">
                <a:solidFill>
                  <a:srgbClr val="4A5988"/>
                </a:solidFill>
                <a:effectLst/>
                <a:latin typeface="Arial Narrow" panose="020B0606020202030204" pitchFamily="34" charset="0"/>
                <a:ea typeface="Open Sans Condensed Light" pitchFamily="2" charset="0"/>
                <a:cs typeface="Open Sans Condensed Light" pitchFamily="2" charset="0"/>
              </a:rPr>
              <a:t>https://</a:t>
            </a:r>
            <a:r>
              <a:rPr lang="de-DE" sz="1200" b="0" i="0" kern="1200" dirty="0" err="1">
                <a:solidFill>
                  <a:srgbClr val="4A5988"/>
                </a:solidFill>
                <a:effectLst/>
                <a:latin typeface="Arial Narrow" panose="020B0606020202030204" pitchFamily="34" charset="0"/>
                <a:ea typeface="Open Sans Condensed Light" pitchFamily="2" charset="0"/>
                <a:cs typeface="Open Sans Condensed Light" pitchFamily="2" charset="0"/>
              </a:rPr>
              <a:t>www.klimawandel-gesundheit.de</a:t>
            </a:r>
            <a:r>
              <a:rPr lang="de-DE" sz="1200" b="0" i="0" kern="1200" dirty="0">
                <a:solidFill>
                  <a:srgbClr val="4A5988"/>
                </a:solidFill>
                <a:effectLst/>
                <a:latin typeface="Arial Narrow" panose="020B0606020202030204" pitchFamily="34" charset="0"/>
                <a:ea typeface="Open Sans Condensed Light" pitchFamily="2" charset="0"/>
                <a:cs typeface="Open Sans Condensed Light" pitchFamily="2" charset="0"/>
              </a:rPr>
              <a:t>/</a:t>
            </a:r>
          </a:p>
        </p:txBody>
      </p:sp>
      <p:pic>
        <p:nvPicPr>
          <p:cNvPr id="20" name="Grafik 19">
            <a:extLst>
              <a:ext uri="{FF2B5EF4-FFF2-40B4-BE49-F238E27FC236}">
                <a16:creationId xmlns:a16="http://schemas.microsoft.com/office/drawing/2014/main" id="{5643D5F2-913B-60B8-29E4-EAC1864EA74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286783" y="5203328"/>
            <a:ext cx="243112" cy="243112"/>
          </a:xfrm>
          <a:prstGeom prst="rect">
            <a:avLst/>
          </a:prstGeom>
        </p:spPr>
      </p:pic>
      <p:pic>
        <p:nvPicPr>
          <p:cNvPr id="22" name="Grafik 21">
            <a:extLst>
              <a:ext uri="{FF2B5EF4-FFF2-40B4-BE49-F238E27FC236}">
                <a16:creationId xmlns:a16="http://schemas.microsoft.com/office/drawing/2014/main" id="{64F2CC66-A362-07C6-A434-5B2F6275631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276024" y="5482921"/>
            <a:ext cx="263383" cy="263383"/>
          </a:xfrm>
          <a:prstGeom prst="rect">
            <a:avLst/>
          </a:prstGeom>
        </p:spPr>
      </p:pic>
    </p:spTree>
    <p:extLst>
      <p:ext uri="{BB962C8B-B14F-4D97-AF65-F5344CB8AC3E}">
        <p14:creationId xmlns:p14="http://schemas.microsoft.com/office/powerpoint/2010/main" val="33300853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Kontakt">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415E6CC5-6421-EEAF-AB6F-C61E7AA4DAC6}"/>
              </a:ext>
            </a:extLst>
          </p:cNvPr>
          <p:cNvSpPr>
            <a:spLocks noGrp="1"/>
          </p:cNvSpPr>
          <p:nvPr>
            <p:ph type="ftr" sz="quarter" idx="11"/>
          </p:nvPr>
        </p:nvSpPr>
        <p:spPr>
          <a:xfrm>
            <a:off x="4038600" y="6356350"/>
            <a:ext cx="4114800" cy="365125"/>
          </a:xfrm>
          <a:prstGeom prst="rect">
            <a:avLst/>
          </a:prstGeom>
        </p:spPr>
        <p:txBody>
          <a:bodyPr/>
          <a:lstStyle/>
          <a:p>
            <a:endParaRPr lang="de-DE" b="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feld 6">
            <a:extLst>
              <a:ext uri="{FF2B5EF4-FFF2-40B4-BE49-F238E27FC236}">
                <a16:creationId xmlns:a16="http://schemas.microsoft.com/office/drawing/2014/main" id="{6FEF99BB-BBE2-1913-D5D0-0DEC525C3B78}"/>
              </a:ext>
            </a:extLst>
          </p:cNvPr>
          <p:cNvSpPr txBox="1"/>
          <p:nvPr userDrawn="1"/>
        </p:nvSpPr>
        <p:spPr>
          <a:xfrm>
            <a:off x="4916423" y="2304017"/>
            <a:ext cx="2359152" cy="553998"/>
          </a:xfrm>
          <a:prstGeom prst="rect">
            <a:avLst/>
          </a:prstGeom>
          <a:noFill/>
        </p:spPr>
        <p:txBody>
          <a:bodyPr wrap="square" rtlCol="0">
            <a:spAutoFit/>
          </a:bodyPr>
          <a:lstStyle/>
          <a:p>
            <a:pPr algn="ctr"/>
            <a:r>
              <a:rPr lang="de-DE" sz="3000" b="1" i="0" dirty="0">
                <a:gradFill>
                  <a:gsLst>
                    <a:gs pos="0">
                      <a:srgbClr val="5ABEC1"/>
                    </a:gs>
                    <a:gs pos="38000">
                      <a:srgbClr val="4A5988"/>
                    </a:gs>
                    <a:gs pos="73000">
                      <a:srgbClr val="E46D9F"/>
                    </a:gs>
                    <a:gs pos="100000">
                      <a:srgbClr val="DE4934"/>
                    </a:gs>
                  </a:gsLst>
                  <a:lin ang="0" scaled="0"/>
                </a:gradFill>
                <a:latin typeface="Arial Narrow" panose="020B0606020202030204" pitchFamily="34" charset="0"/>
                <a:ea typeface="Open Sans Condensed Condensed E" pitchFamily="2" charset="0"/>
                <a:cs typeface="Open Sans Condensed Condensed E" pitchFamily="2" charset="0"/>
              </a:rPr>
              <a:t>Kontakt:</a:t>
            </a:r>
          </a:p>
        </p:txBody>
      </p:sp>
      <p:sp>
        <p:nvSpPr>
          <p:cNvPr id="10" name="Textplatzhalter 9">
            <a:extLst>
              <a:ext uri="{FF2B5EF4-FFF2-40B4-BE49-F238E27FC236}">
                <a16:creationId xmlns:a16="http://schemas.microsoft.com/office/drawing/2014/main" id="{B1D70150-2878-84B4-C548-C001A7F4C9D3}"/>
              </a:ext>
            </a:extLst>
          </p:cNvPr>
          <p:cNvSpPr>
            <a:spLocks noGrp="1"/>
          </p:cNvSpPr>
          <p:nvPr>
            <p:ph type="body" sz="quarter" idx="13" hasCustomPrompt="1"/>
          </p:nvPr>
        </p:nvSpPr>
        <p:spPr>
          <a:xfrm>
            <a:off x="4172743" y="2858015"/>
            <a:ext cx="3846513" cy="813873"/>
          </a:xfrm>
        </p:spPr>
        <p:txBody>
          <a:bodyPr>
            <a:normAutofit/>
          </a:bodyPr>
          <a:lstStyle>
            <a:lvl1pPr marL="0" indent="0" algn="ctr">
              <a:lnSpc>
                <a:spcPct val="100000"/>
              </a:lnSpc>
              <a:spcBef>
                <a:spcPts val="500"/>
              </a:spcBef>
              <a:buNone/>
              <a:defRPr sz="1200" b="1" i="0">
                <a:solidFill>
                  <a:srgbClr val="4A5988"/>
                </a:solidFill>
                <a:latin typeface="Arial Narrow" panose="020B0606020202030204" pitchFamily="34" charset="0"/>
                <a:ea typeface="Open Sans Condensed Bold" pitchFamily="2" charset="0"/>
                <a:cs typeface="Open Sans Condensed Bold" pitchFamily="2" charset="0"/>
              </a:defRPr>
            </a:lvl1pPr>
          </a:lstStyle>
          <a:p>
            <a:pPr lvl="0"/>
            <a:r>
              <a:rPr lang="de-DE" dirty="0"/>
              <a:t>Nathalie Nidens</a:t>
            </a:r>
          </a:p>
          <a:p>
            <a:pPr lvl="0"/>
            <a:r>
              <a:rPr lang="de-DE" dirty="0"/>
              <a:t>nathalie.nidens@klimawandel-gesundheit.de</a:t>
            </a:r>
          </a:p>
          <a:p>
            <a:pPr lvl="0"/>
            <a:r>
              <a:rPr lang="de-DE" dirty="0"/>
              <a:t>@</a:t>
            </a:r>
            <a:r>
              <a:rPr lang="de-DE" dirty="0" err="1"/>
              <a:t>nathalienidens</a:t>
            </a:r>
            <a:r>
              <a:rPr lang="de-DE" dirty="0"/>
              <a:t> </a:t>
            </a:r>
          </a:p>
        </p:txBody>
      </p:sp>
      <p:sp>
        <p:nvSpPr>
          <p:cNvPr id="18" name="Textfeld 17">
            <a:extLst>
              <a:ext uri="{FF2B5EF4-FFF2-40B4-BE49-F238E27FC236}">
                <a16:creationId xmlns:a16="http://schemas.microsoft.com/office/drawing/2014/main" id="{E5E15630-E927-5605-A0A1-3748138F7505}"/>
              </a:ext>
            </a:extLst>
          </p:cNvPr>
          <p:cNvSpPr txBox="1"/>
          <p:nvPr userDrawn="1"/>
        </p:nvSpPr>
        <p:spPr>
          <a:xfrm>
            <a:off x="4172743" y="3686795"/>
            <a:ext cx="3846513" cy="830997"/>
          </a:xfrm>
          <a:prstGeom prst="rect">
            <a:avLst/>
          </a:prstGeom>
          <a:noFill/>
        </p:spPr>
        <p:txBody>
          <a:bodyPr wrap="square" rtlCol="0">
            <a:spAutoFit/>
          </a:bodyPr>
          <a:lstStyle/>
          <a:p>
            <a:pPr lvl="0" algn="ctr"/>
            <a:r>
              <a:rPr lang="de-DE" sz="1200" b="0" i="0" dirty="0">
                <a:solidFill>
                  <a:srgbClr val="4A5988"/>
                </a:solidFill>
                <a:latin typeface="Arial Narrow" panose="020B0606020202030204" pitchFamily="34" charset="0"/>
                <a:ea typeface="Open Sans Condensed Light" pitchFamily="2" charset="0"/>
                <a:cs typeface="Open Sans Condensed Light" pitchFamily="2" charset="0"/>
              </a:rPr>
              <a:t>KLUG – Deutsche Allianz Klimawandel und Gesundheit e. V.</a:t>
            </a:r>
          </a:p>
          <a:p>
            <a:pPr lvl="0" algn="ctr"/>
            <a:r>
              <a:rPr lang="de-DE" sz="1200" b="0" i="0" dirty="0" err="1">
                <a:solidFill>
                  <a:srgbClr val="4A5988"/>
                </a:solidFill>
                <a:latin typeface="Arial Narrow" panose="020B0606020202030204" pitchFamily="34" charset="0"/>
                <a:ea typeface="Open Sans Condensed Light" pitchFamily="2" charset="0"/>
                <a:cs typeface="Open Sans Condensed Light" pitchFamily="2" charset="0"/>
              </a:rPr>
              <a:t>Cuvrystr</a:t>
            </a:r>
            <a:r>
              <a:rPr lang="de-DE" sz="1200" b="0" i="0" dirty="0">
                <a:solidFill>
                  <a:srgbClr val="4A5988"/>
                </a:solidFill>
                <a:latin typeface="Arial Narrow" panose="020B0606020202030204" pitchFamily="34" charset="0"/>
                <a:ea typeface="Open Sans Condensed Light" pitchFamily="2" charset="0"/>
                <a:cs typeface="Open Sans Condensed Light" pitchFamily="2" charset="0"/>
              </a:rPr>
              <a:t>. 1, 10997 Berlin</a:t>
            </a:r>
          </a:p>
          <a:p>
            <a:pPr lvl="0" algn="ctr"/>
            <a:r>
              <a:rPr lang="de-DE" sz="1200" b="0" i="0" dirty="0">
                <a:solidFill>
                  <a:srgbClr val="4A5988"/>
                </a:solidFill>
                <a:latin typeface="Arial Narrow" panose="020B0606020202030204" pitchFamily="34" charset="0"/>
                <a:ea typeface="Open Sans Condensed Light" pitchFamily="2" charset="0"/>
                <a:cs typeface="Open Sans Condensed Light" pitchFamily="2" charset="0"/>
              </a:rPr>
              <a:t>kontakt@klimawandel-gesundheit.de</a:t>
            </a:r>
          </a:p>
          <a:p>
            <a:pPr algn="ctr"/>
            <a:endParaRPr lang="de-DE" sz="1200" b="0" i="0" dirty="0">
              <a:solidFill>
                <a:srgbClr val="4A5988"/>
              </a:solidFill>
              <a:latin typeface="Open Sans Condensed Light" pitchFamily="2" charset="0"/>
              <a:ea typeface="Open Sans Condensed Light" pitchFamily="2" charset="0"/>
              <a:cs typeface="Open Sans Condensed Light" pitchFamily="2" charset="0"/>
            </a:endParaRPr>
          </a:p>
        </p:txBody>
      </p:sp>
      <p:sp>
        <p:nvSpPr>
          <p:cNvPr id="19" name="Datumsplatzhalter 3">
            <a:extLst>
              <a:ext uri="{FF2B5EF4-FFF2-40B4-BE49-F238E27FC236}">
                <a16:creationId xmlns:a16="http://schemas.microsoft.com/office/drawing/2014/main" id="{78BD94DB-2F6D-2D48-2956-45A414CF8BBA}"/>
              </a:ext>
            </a:extLst>
          </p:cNvPr>
          <p:cNvSpPr>
            <a:spLocks noGrp="1"/>
          </p:cNvSpPr>
          <p:nvPr>
            <p:ph type="dt" sz="half" idx="10"/>
          </p:nvPr>
        </p:nvSpPr>
        <p:spPr>
          <a:xfrm>
            <a:off x="8481087" y="6356350"/>
            <a:ext cx="2743200" cy="365125"/>
          </a:xfrm>
        </p:spPr>
        <p:txBody>
          <a:bodyPr/>
          <a:lstStyle>
            <a:lvl1pPr>
              <a:defRPr sz="87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fld id="{63D2C0FE-6DF9-4761-903C-2F0AAD5B5237}" type="datetime1">
              <a:rPr lang="de-DE" smtClean="0"/>
              <a:t>04.06.2025</a:t>
            </a:fld>
            <a:endParaRPr lang="de-DE" dirty="0"/>
          </a:p>
        </p:txBody>
      </p:sp>
      <p:sp>
        <p:nvSpPr>
          <p:cNvPr id="20" name="Foliennummernplatzhalter 5">
            <a:extLst>
              <a:ext uri="{FF2B5EF4-FFF2-40B4-BE49-F238E27FC236}">
                <a16:creationId xmlns:a16="http://schemas.microsoft.com/office/drawing/2014/main" id="{1EE3E063-2DB5-B2EB-2186-A54DDE85862F}"/>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Open Sans" panose="020B0606030504020204" pitchFamily="34" charset="0"/>
                <a:cs typeface="Arial" panose="020B0604020202020204" pitchFamily="34" charset="0"/>
              </a:defRPr>
            </a:lvl1p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3719559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image" Target="../media/image4.png"/><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image" Target="../media/image3.png"/><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theme" Target="../theme/theme2.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image" Target="../media/image6.png"/><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7" name="Grafik 9"/>
          <p:cNvPicPr/>
          <p:nvPr/>
        </p:nvPicPr>
        <p:blipFill>
          <a:blip r:embed="rId15" cstate="email">
            <a:extLst>
              <a:ext uri="{28A0092B-C50C-407E-A947-70E740481C1C}">
                <a14:useLocalDpi xmlns:a14="http://schemas.microsoft.com/office/drawing/2010/main" val="0"/>
              </a:ext>
            </a:extLst>
          </a:blip>
          <a:stretch/>
        </p:blipFill>
        <p:spPr>
          <a:xfrm>
            <a:off x="10312740" y="5581800"/>
            <a:ext cx="1823400" cy="1170720"/>
          </a:xfrm>
          <a:prstGeom prst="rect">
            <a:avLst/>
          </a:prstGeom>
          <a:ln w="0">
            <a:noFill/>
          </a:ln>
        </p:spPr>
      </p:pic>
      <p:sp>
        <p:nvSpPr>
          <p:cNvPr id="88" name="CustomShape 1"/>
          <p:cNvSpPr/>
          <p:nvPr/>
        </p:nvSpPr>
        <p:spPr>
          <a:xfrm>
            <a:off x="0" y="228600"/>
            <a:ext cx="8157600" cy="6628320"/>
          </a:xfrm>
          <a:prstGeom prst="rect">
            <a:avLst/>
          </a:prstGeom>
          <a:solidFill>
            <a:srgbClr val="1B376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a:lnSpc>
                <a:spcPct val="100000"/>
              </a:lnSpc>
            </a:pPr>
            <a:endParaRPr lang="de-DE" sz="1800" b="0" strike="noStrike" spc="-1" dirty="0">
              <a:solidFill>
                <a:srgbClr val="FFFFFF"/>
              </a:solidFill>
              <a:latin typeface="Arial" panose="020B0604020202020204" pitchFamily="34" charset="0"/>
              <a:ea typeface="DejaVu Sans"/>
            </a:endParaRPr>
          </a:p>
        </p:txBody>
      </p:sp>
      <p:sp>
        <p:nvSpPr>
          <p:cNvPr id="89" name="PlaceHolder 1"/>
          <p:cNvSpPr>
            <a:spLocks noGrp="1"/>
          </p:cNvSpPr>
          <p:nvPr>
            <p:ph type="ftr" idx="7"/>
          </p:nvPr>
        </p:nvSpPr>
        <p:spPr>
          <a:xfrm>
            <a:off x="603360" y="6366960"/>
            <a:ext cx="4113720" cy="363960"/>
          </a:xfrm>
          <a:prstGeom prst="rect">
            <a:avLst/>
          </a:prstGeom>
          <a:noFill/>
          <a:ln w="0">
            <a:noFill/>
          </a:ln>
        </p:spPr>
        <p:txBody>
          <a:bodyPr lIns="90000" tIns="45000" rIns="90000" bIns="45000" anchor="ctr">
            <a:noAutofit/>
          </a:bodyPr>
          <a:lstStyle>
            <a:lvl1pPr indent="0">
              <a:lnSpc>
                <a:spcPct val="100000"/>
              </a:lnSpc>
              <a:buNone/>
              <a:tabLst>
                <a:tab pos="0" algn="l"/>
              </a:tabLst>
              <a:defRPr lang="de-DE" sz="880" b="1" strike="noStrike" spc="-1">
                <a:solidFill>
                  <a:srgbClr val="FFFFFF"/>
                </a:solidFill>
                <a:latin typeface="Arial" panose="020B0604020202020204" pitchFamily="34" charset="0"/>
                <a:ea typeface="Arial" panose="020B0604020202020204" pitchFamily="34" charset="0"/>
              </a:defRPr>
            </a:lvl1pPr>
          </a:lstStyle>
          <a:p>
            <a:endParaRPr lang="de-DE" b="0" dirty="0">
              <a:solidFill>
                <a:srgbClr val="000000"/>
              </a:solidFill>
            </a:endParaRPr>
          </a:p>
        </p:txBody>
      </p:sp>
      <p:sp>
        <p:nvSpPr>
          <p:cNvPr id="90" name="PlaceHolder 2"/>
          <p:cNvSpPr>
            <a:spLocks noGrp="1"/>
          </p:cNvSpPr>
          <p:nvPr>
            <p:ph type="sldNum" idx="8"/>
          </p:nvPr>
        </p:nvSpPr>
        <p:spPr>
          <a:xfrm>
            <a:off x="11224440" y="6356520"/>
            <a:ext cx="5281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de-DE" sz="870" b="0" strike="noStrike" spc="-1">
                <a:solidFill>
                  <a:srgbClr val="000000"/>
                </a:solidFill>
                <a:latin typeface="Arial" panose="020B0604020202020204" pitchFamily="34" charset="0"/>
                <a:ea typeface="Arial" panose="020B0604020202020204" pitchFamily="34" charset="0"/>
              </a:defRPr>
            </a:lvl1pPr>
          </a:lstStyle>
          <a:p>
            <a:fld id="{147D2444-CB47-452E-A383-CAA2254A63E2}" type="slidenum">
              <a:rPr lang="de-DE" smtClean="0"/>
              <a:pPr/>
              <a:t>‹Nr.›</a:t>
            </a:fld>
            <a:endParaRPr lang="de-DE" dirty="0"/>
          </a:p>
        </p:txBody>
      </p:sp>
      <p:sp>
        <p:nvSpPr>
          <p:cNvPr id="91" name="PlaceHolder 3"/>
          <p:cNvSpPr>
            <a:spLocks noGrp="1"/>
          </p:cNvSpPr>
          <p:nvPr>
            <p:ph type="dt" idx="9"/>
          </p:nvPr>
        </p:nvSpPr>
        <p:spPr>
          <a:xfrm>
            <a:off x="8474400" y="6356520"/>
            <a:ext cx="2742120" cy="363960"/>
          </a:xfrm>
          <a:prstGeom prst="rect">
            <a:avLst/>
          </a:prstGeom>
          <a:noFill/>
          <a:ln w="0">
            <a:noFill/>
          </a:ln>
        </p:spPr>
        <p:txBody>
          <a:bodyPr lIns="90000" tIns="45000" rIns="90000" bIns="45000" anchor="ctr">
            <a:noAutofit/>
          </a:bodyPr>
          <a:lstStyle>
            <a:lvl1pPr indent="0">
              <a:buNone/>
              <a:defRPr lang="de-DE" sz="1400" b="0" strike="noStrike" spc="-1">
                <a:solidFill>
                  <a:srgbClr val="000000"/>
                </a:solidFill>
                <a:latin typeface="Arial" panose="020B0604020202020204" pitchFamily="34" charset="0"/>
              </a:defRPr>
            </a:lvl1pPr>
          </a:lstStyle>
          <a:p>
            <a:fld id="{C5FB0620-BB8E-4EFE-8967-5BBBFCCE949E}" type="datetime1">
              <a:rPr lang="de-DE" smtClean="0"/>
              <a:t>04.06.2025</a:t>
            </a:fld>
            <a:endParaRPr lang="de-DE" dirty="0"/>
          </a:p>
        </p:txBody>
      </p:sp>
      <p:sp>
        <p:nvSpPr>
          <p:cNvPr id="92"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r>
              <a:rPr lang="de-DE" sz="4400" b="0" strike="noStrike" spc="-1" dirty="0">
                <a:solidFill>
                  <a:srgbClr val="000000"/>
                </a:solidFill>
                <a:latin typeface="Calibri"/>
              </a:rPr>
              <a:t>Click </a:t>
            </a:r>
            <a:r>
              <a:rPr lang="de-DE" sz="4400" b="0" strike="noStrike" spc="-1" dirty="0" err="1">
                <a:solidFill>
                  <a:srgbClr val="000000"/>
                </a:solidFill>
                <a:latin typeface="Calibri"/>
              </a:rPr>
              <a:t>to</a:t>
            </a:r>
            <a:r>
              <a:rPr lang="de-DE" sz="4400" b="0" strike="noStrike" spc="-1" dirty="0">
                <a:solidFill>
                  <a:srgbClr val="000000"/>
                </a:solidFill>
                <a:latin typeface="Calibri"/>
              </a:rPr>
              <a:t> </a:t>
            </a:r>
            <a:r>
              <a:rPr lang="de-DE" sz="4400" b="0" strike="noStrike" spc="-1" dirty="0" err="1">
                <a:solidFill>
                  <a:srgbClr val="000000"/>
                </a:solidFill>
                <a:latin typeface="Calibri"/>
              </a:rPr>
              <a:t>edit</a:t>
            </a:r>
            <a:r>
              <a:rPr lang="de-DE" sz="4400" b="0" strike="noStrike" spc="-1" dirty="0">
                <a:solidFill>
                  <a:srgbClr val="000000"/>
                </a:solidFill>
                <a:latin typeface="Calibri"/>
              </a:rPr>
              <a:t> </a:t>
            </a:r>
            <a:r>
              <a:rPr lang="de-DE" sz="4400" b="0" strike="noStrike" spc="-1" dirty="0" err="1">
                <a:solidFill>
                  <a:srgbClr val="000000"/>
                </a:solidFill>
                <a:latin typeface="Calibri"/>
              </a:rPr>
              <a:t>the</a:t>
            </a:r>
            <a:r>
              <a:rPr lang="de-DE" sz="4400" b="0" strike="noStrike" spc="-1" dirty="0">
                <a:solidFill>
                  <a:srgbClr val="000000"/>
                </a:solidFill>
                <a:latin typeface="Calibri"/>
              </a:rPr>
              <a:t> title </a:t>
            </a:r>
            <a:r>
              <a:rPr lang="de-DE" sz="4400" b="0" strike="noStrike" spc="-1" dirty="0" err="1">
                <a:solidFill>
                  <a:srgbClr val="000000"/>
                </a:solidFill>
                <a:latin typeface="Calibri"/>
              </a:rPr>
              <a:t>text</a:t>
            </a:r>
            <a:r>
              <a:rPr lang="de-DE" sz="4400" b="0" strike="noStrike" spc="-1" dirty="0">
                <a:solidFill>
                  <a:srgbClr val="000000"/>
                </a:solidFill>
                <a:latin typeface="Calibri"/>
              </a:rPr>
              <a:t> </a:t>
            </a:r>
            <a:r>
              <a:rPr lang="de-DE" sz="4400" b="0" strike="noStrike" spc="-1" dirty="0" err="1">
                <a:solidFill>
                  <a:srgbClr val="000000"/>
                </a:solidFill>
                <a:latin typeface="Calibri"/>
              </a:rPr>
              <a:t>format</a:t>
            </a:r>
            <a:endParaRPr lang="de-DE" sz="4400" b="0" strike="noStrike" spc="-1" dirty="0">
              <a:solidFill>
                <a:srgbClr val="000000"/>
              </a:solidFill>
              <a:latin typeface="Calibri"/>
            </a:endParaRPr>
          </a:p>
        </p:txBody>
      </p:sp>
      <p:sp>
        <p:nvSpPr>
          <p:cNvPr id="93"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de-DE" sz="3200" b="0" strike="noStrike" spc="-1" dirty="0">
                <a:solidFill>
                  <a:srgbClr val="000000"/>
                </a:solidFill>
                <a:latin typeface="Calibri"/>
              </a:rPr>
              <a:t>Click </a:t>
            </a:r>
            <a:r>
              <a:rPr lang="de-DE" sz="3200" b="0" strike="noStrike" spc="-1" dirty="0" err="1">
                <a:solidFill>
                  <a:srgbClr val="000000"/>
                </a:solidFill>
                <a:latin typeface="Calibri"/>
              </a:rPr>
              <a:t>to</a:t>
            </a:r>
            <a:r>
              <a:rPr lang="de-DE" sz="3200" b="0" strike="noStrike" spc="-1" dirty="0">
                <a:solidFill>
                  <a:srgbClr val="000000"/>
                </a:solidFill>
                <a:latin typeface="Calibri"/>
              </a:rPr>
              <a:t> </a:t>
            </a:r>
            <a:r>
              <a:rPr lang="de-DE" sz="3200" b="0" strike="noStrike" spc="-1" dirty="0" err="1">
                <a:solidFill>
                  <a:srgbClr val="000000"/>
                </a:solidFill>
                <a:latin typeface="Calibri"/>
              </a:rPr>
              <a:t>edit</a:t>
            </a:r>
            <a:r>
              <a:rPr lang="de-DE" sz="3200" b="0" strike="noStrike" spc="-1" dirty="0">
                <a:solidFill>
                  <a:srgbClr val="000000"/>
                </a:solidFill>
                <a:latin typeface="Calibri"/>
              </a:rPr>
              <a:t> </a:t>
            </a:r>
            <a:r>
              <a:rPr lang="de-DE" sz="3200" b="0" strike="noStrike" spc="-1" dirty="0" err="1">
                <a:solidFill>
                  <a:srgbClr val="000000"/>
                </a:solidFill>
                <a:latin typeface="Calibri"/>
              </a:rPr>
              <a:t>the</a:t>
            </a:r>
            <a:r>
              <a:rPr lang="de-DE" sz="3200" b="0" strike="noStrike" spc="-1" dirty="0">
                <a:solidFill>
                  <a:srgbClr val="000000"/>
                </a:solidFill>
                <a:latin typeface="Calibri"/>
              </a:rPr>
              <a:t> </a:t>
            </a:r>
            <a:r>
              <a:rPr lang="de-DE" sz="3200" b="0" strike="noStrike" spc="-1" dirty="0" err="1">
                <a:solidFill>
                  <a:srgbClr val="000000"/>
                </a:solidFill>
                <a:latin typeface="Calibri"/>
              </a:rPr>
              <a:t>outline</a:t>
            </a:r>
            <a:r>
              <a:rPr lang="de-DE" sz="3200" b="0" strike="noStrike" spc="-1" dirty="0">
                <a:solidFill>
                  <a:srgbClr val="000000"/>
                </a:solidFill>
                <a:latin typeface="Calibri"/>
              </a:rPr>
              <a:t> </a:t>
            </a:r>
            <a:r>
              <a:rPr lang="de-DE" sz="3200" b="0" strike="noStrike" spc="-1" dirty="0" err="1">
                <a:solidFill>
                  <a:srgbClr val="000000"/>
                </a:solidFill>
                <a:latin typeface="Calibri"/>
              </a:rPr>
              <a:t>text</a:t>
            </a:r>
            <a:r>
              <a:rPr lang="de-DE" sz="3200" b="0" strike="noStrike" spc="-1" dirty="0">
                <a:solidFill>
                  <a:srgbClr val="000000"/>
                </a:solidFill>
                <a:latin typeface="Calibri"/>
              </a:rPr>
              <a:t> </a:t>
            </a:r>
            <a:r>
              <a:rPr lang="de-DE" sz="3200" b="0" strike="noStrike" spc="-1" dirty="0" err="1">
                <a:solidFill>
                  <a:srgbClr val="000000"/>
                </a:solidFill>
                <a:latin typeface="Calibri"/>
              </a:rPr>
              <a:t>format</a:t>
            </a:r>
            <a:endParaRPr lang="de-DE" sz="3200" b="0" strike="noStrike" spc="-1" dirty="0">
              <a:solidFill>
                <a:srgbClr val="000000"/>
              </a:solidFill>
              <a:latin typeface="Calibri"/>
            </a:endParaRPr>
          </a:p>
          <a:p>
            <a:pPr marL="864000" lvl="1" indent="-324000">
              <a:spcBef>
                <a:spcPts val="1134"/>
              </a:spcBef>
              <a:buClr>
                <a:srgbClr val="000000"/>
              </a:buClr>
              <a:buSzPct val="75000"/>
              <a:buFont typeface="Symbol" charset="2"/>
              <a:buChar char=""/>
            </a:pPr>
            <a:r>
              <a:rPr lang="de-DE" sz="2800" b="0" strike="noStrike" spc="-1" dirty="0">
                <a:solidFill>
                  <a:srgbClr val="000000"/>
                </a:solidFill>
                <a:latin typeface="Calibri"/>
              </a:rPr>
              <a:t>Second Outline Level</a:t>
            </a:r>
          </a:p>
          <a:p>
            <a:pPr marL="1296000" lvl="2" indent="-288000">
              <a:spcBef>
                <a:spcPts val="850"/>
              </a:spcBef>
              <a:buClr>
                <a:srgbClr val="000000"/>
              </a:buClr>
              <a:buSzPct val="45000"/>
              <a:buFont typeface="Wingdings" charset="2"/>
              <a:buChar char=""/>
            </a:pPr>
            <a:r>
              <a:rPr lang="de-DE" sz="2400" b="0" strike="noStrike" spc="-1" dirty="0">
                <a:solidFill>
                  <a:srgbClr val="000000"/>
                </a:solidFill>
                <a:latin typeface="Calibri"/>
              </a:rPr>
              <a:t>Third Outline Level</a:t>
            </a:r>
          </a:p>
          <a:p>
            <a:pPr marL="1728000" lvl="3" indent="-216000">
              <a:spcBef>
                <a:spcPts val="567"/>
              </a:spcBef>
              <a:buClr>
                <a:srgbClr val="000000"/>
              </a:buClr>
              <a:buSzPct val="75000"/>
              <a:buFont typeface="Symbol" charset="2"/>
              <a:buChar char=""/>
            </a:pPr>
            <a:r>
              <a:rPr lang="de-DE" sz="2000" b="0" strike="noStrike" spc="-1" dirty="0" err="1">
                <a:solidFill>
                  <a:srgbClr val="000000"/>
                </a:solidFill>
                <a:latin typeface="Calibri"/>
              </a:rPr>
              <a:t>Fourth</a:t>
            </a:r>
            <a:r>
              <a:rPr lang="de-DE" sz="2000" b="0" strike="noStrike" spc="-1" dirty="0">
                <a:solidFill>
                  <a:srgbClr val="000000"/>
                </a:solidFill>
                <a:latin typeface="Calibri"/>
              </a:rPr>
              <a:t> Outline Level</a:t>
            </a:r>
          </a:p>
          <a:p>
            <a:pPr marL="2160000" lvl="4" indent="-216000">
              <a:spcBef>
                <a:spcPts val="283"/>
              </a:spcBef>
              <a:buClr>
                <a:srgbClr val="000000"/>
              </a:buClr>
              <a:buSzPct val="45000"/>
              <a:buFont typeface="Wingdings" charset="2"/>
              <a:buChar char=""/>
            </a:pPr>
            <a:r>
              <a:rPr lang="de-DE" sz="2000" b="0" strike="noStrike" spc="-1" dirty="0" err="1">
                <a:solidFill>
                  <a:srgbClr val="000000"/>
                </a:solidFill>
                <a:latin typeface="Calibri"/>
              </a:rPr>
              <a:t>Fifth</a:t>
            </a:r>
            <a:r>
              <a:rPr lang="de-DE" sz="2000" b="0" strike="noStrike" spc="-1" dirty="0">
                <a:solidFill>
                  <a:srgbClr val="000000"/>
                </a:solidFill>
                <a:latin typeface="Calibri"/>
              </a:rPr>
              <a:t> Outline Level</a:t>
            </a:r>
          </a:p>
          <a:p>
            <a:pPr marL="2592000" lvl="5" indent="-216000">
              <a:spcBef>
                <a:spcPts val="283"/>
              </a:spcBef>
              <a:buClr>
                <a:srgbClr val="000000"/>
              </a:buClr>
              <a:buSzPct val="45000"/>
              <a:buFont typeface="Wingdings" charset="2"/>
              <a:buChar char=""/>
            </a:pPr>
            <a:r>
              <a:rPr lang="de-DE" sz="2000" b="0" strike="noStrike" spc="-1" dirty="0" err="1">
                <a:solidFill>
                  <a:srgbClr val="000000"/>
                </a:solidFill>
                <a:latin typeface="Calibri"/>
              </a:rPr>
              <a:t>Sixth</a:t>
            </a:r>
            <a:r>
              <a:rPr lang="de-DE" sz="2000" b="0" strike="noStrike" spc="-1" dirty="0">
                <a:solidFill>
                  <a:srgbClr val="000000"/>
                </a:solidFill>
                <a:latin typeface="Calibri"/>
              </a:rPr>
              <a:t> Outline Level</a:t>
            </a:r>
          </a:p>
          <a:p>
            <a:pPr marL="3024000" lvl="6" indent="-216000">
              <a:spcBef>
                <a:spcPts val="283"/>
              </a:spcBef>
              <a:buClr>
                <a:srgbClr val="000000"/>
              </a:buClr>
              <a:buSzPct val="45000"/>
              <a:buFont typeface="Wingdings" charset="2"/>
              <a:buChar char=""/>
            </a:pPr>
            <a:r>
              <a:rPr lang="de-DE" sz="2000" b="0" strike="noStrike" spc="-1" dirty="0" err="1">
                <a:solidFill>
                  <a:srgbClr val="000000"/>
                </a:solidFill>
                <a:latin typeface="Calibri"/>
              </a:rPr>
              <a:t>Seventh</a:t>
            </a:r>
            <a:r>
              <a:rPr lang="de-DE" sz="2000" b="0" strike="noStrike" spc="-1" dirty="0">
                <a:solidFill>
                  <a:srgbClr val="000000"/>
                </a:solidFill>
                <a:latin typeface="Calibri"/>
              </a:rPr>
              <a:t> Outline Level</a:t>
            </a:r>
          </a:p>
        </p:txBody>
      </p:sp>
    </p:spTree>
    <p:extLst>
      <p:ext uri="{BB962C8B-B14F-4D97-AF65-F5344CB8AC3E}">
        <p14:creationId xmlns:p14="http://schemas.microsoft.com/office/powerpoint/2010/main" val="70469164"/>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Bild 13" descr="Welle +Logo">
            <a:extLst>
              <a:ext uri="{FF2B5EF4-FFF2-40B4-BE49-F238E27FC236}">
                <a16:creationId xmlns:a16="http://schemas.microsoft.com/office/drawing/2014/main" id="{0B6BF0F4-0E37-40FB-94A4-B889B80A3CC0}"/>
              </a:ext>
            </a:extLst>
          </p:cNvPr>
          <p:cNvPicPr>
            <a:picLocks noChangeAspect="1"/>
          </p:cNvPicPr>
          <p:nvPr/>
        </p:nvPicPr>
        <p:blipFill rotWithShape="1">
          <a:blip r:embed="rId25">
            <a:alphaModFix amt="50000"/>
            <a:extLst>
              <a:ext uri="{28A0092B-C50C-407E-A947-70E740481C1C}">
                <a14:useLocalDpi xmlns:a14="http://schemas.microsoft.com/office/drawing/2010/main" val="0"/>
              </a:ext>
            </a:extLst>
          </a:blip>
          <a:srcRect t="60295"/>
          <a:stretch/>
        </p:blipFill>
        <p:spPr bwMode="auto">
          <a:xfrm>
            <a:off x="0" y="724259"/>
            <a:ext cx="12192000" cy="1337420"/>
          </a:xfrm>
          <a:prstGeom prst="rect">
            <a:avLst/>
          </a:prstGeom>
          <a:noFill/>
          <a:ln>
            <a:noFill/>
          </a:ln>
        </p:spPr>
      </p:pic>
      <p:sp>
        <p:nvSpPr>
          <p:cNvPr id="2" name="Titelplatzhalter 1">
            <a:extLst>
              <a:ext uri="{FF2B5EF4-FFF2-40B4-BE49-F238E27FC236}">
                <a16:creationId xmlns:a16="http://schemas.microsoft.com/office/drawing/2014/main" id="{1DF43866-9327-426E-A2F1-B0CF1C0099F4}"/>
              </a:ext>
            </a:extLst>
          </p:cNvPr>
          <p:cNvSpPr>
            <a:spLocks noGrp="1"/>
          </p:cNvSpPr>
          <p:nvPr>
            <p:ph type="title"/>
          </p:nvPr>
        </p:nvSpPr>
        <p:spPr>
          <a:xfrm>
            <a:off x="838200" y="1153077"/>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22BCE2F5-30AA-4C89-8B08-1BB7140A61A0}"/>
              </a:ext>
            </a:extLst>
          </p:cNvPr>
          <p:cNvSpPr>
            <a:spLocks noGrp="1"/>
          </p:cNvSpPr>
          <p:nvPr>
            <p:ph type="body" idx="1"/>
          </p:nvPr>
        </p:nvSpPr>
        <p:spPr>
          <a:xfrm>
            <a:off x="838200" y="2297163"/>
            <a:ext cx="10515600" cy="3879800"/>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687E89FE-A5D5-4096-AA7D-B1D63D90ED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FB0620-BB8E-4EFE-8967-5BBBFCCE949E}" type="datetime1">
              <a:rPr lang="de-DE" smtClean="0"/>
              <a:t>04.06.2025</a:t>
            </a:fld>
            <a:endParaRPr lang="de-DE" dirty="0"/>
          </a:p>
        </p:txBody>
      </p:sp>
      <p:sp>
        <p:nvSpPr>
          <p:cNvPr id="6" name="Foliennummernplatzhalter 5">
            <a:extLst>
              <a:ext uri="{FF2B5EF4-FFF2-40B4-BE49-F238E27FC236}">
                <a16:creationId xmlns:a16="http://schemas.microsoft.com/office/drawing/2014/main" id="{688C1490-8A3F-48F2-BA7D-483745E312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7D2444-CB47-452E-A383-CAA2254A63E2}" type="slidenum">
              <a:rPr lang="de-DE" smtClean="0"/>
              <a:pPr/>
              <a:t>‹Nr.›</a:t>
            </a:fld>
            <a:endParaRPr lang="de-DE" dirty="0"/>
          </a:p>
        </p:txBody>
      </p:sp>
      <p:pic>
        <p:nvPicPr>
          <p:cNvPr id="7" name="Grafik 6">
            <a:extLst>
              <a:ext uri="{FF2B5EF4-FFF2-40B4-BE49-F238E27FC236}">
                <a16:creationId xmlns:a16="http://schemas.microsoft.com/office/drawing/2014/main" id="{1D0DF2AC-E1D5-2F36-C015-3FB1EF732A76}"/>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6602232" y="136524"/>
            <a:ext cx="2493816" cy="1027085"/>
          </a:xfrm>
          <a:prstGeom prst="rect">
            <a:avLst/>
          </a:prstGeom>
        </p:spPr>
      </p:pic>
      <p:pic>
        <p:nvPicPr>
          <p:cNvPr id="9" name="Bild 13" descr="Welle +Logo">
            <a:extLst>
              <a:ext uri="{FF2B5EF4-FFF2-40B4-BE49-F238E27FC236}">
                <a16:creationId xmlns:a16="http://schemas.microsoft.com/office/drawing/2014/main" id="{C6ECD2A0-73BF-092E-BD2E-09C47F616487}"/>
              </a:ext>
            </a:extLst>
          </p:cNvPr>
          <p:cNvPicPr>
            <a:picLocks noChangeAspect="1"/>
          </p:cNvPicPr>
          <p:nvPr/>
        </p:nvPicPr>
        <p:blipFill rotWithShape="1">
          <a:blip r:embed="rId25" cstate="print">
            <a:extLst>
              <a:ext uri="{28A0092B-C50C-407E-A947-70E740481C1C}">
                <a14:useLocalDpi xmlns:a14="http://schemas.microsoft.com/office/drawing/2010/main" val="0"/>
              </a:ext>
            </a:extLst>
          </a:blip>
          <a:srcRect l="66579" t="21185" r="6937" b="28172"/>
          <a:stretch/>
        </p:blipFill>
        <p:spPr bwMode="auto">
          <a:xfrm>
            <a:off x="3581400" y="117117"/>
            <a:ext cx="1944228" cy="1027085"/>
          </a:xfrm>
          <a:prstGeom prst="rect">
            <a:avLst/>
          </a:prstGeom>
          <a:noFill/>
          <a:ln>
            <a:noFill/>
          </a:ln>
        </p:spPr>
      </p:pic>
      <p:sp>
        <p:nvSpPr>
          <p:cNvPr id="16" name="Datumsplatzhalter 3">
            <a:extLst>
              <a:ext uri="{FF2B5EF4-FFF2-40B4-BE49-F238E27FC236}">
                <a16:creationId xmlns:a16="http://schemas.microsoft.com/office/drawing/2014/main" id="{B0023CAB-C77D-8B34-EB6D-E835556E4956}"/>
              </a:ext>
            </a:extLst>
          </p:cNvPr>
          <p:cNvSpPr txBox="1">
            <a:spLocks/>
          </p:cNvSpPr>
          <p:nvPr/>
        </p:nvSpPr>
        <p:spPr>
          <a:xfrm>
            <a:off x="4290290" y="6476134"/>
            <a:ext cx="3754582" cy="365125"/>
          </a:xfrm>
          <a:prstGeom prst="rect">
            <a:avLst/>
          </a:prstGeom>
        </p:spPr>
        <p:txBody>
          <a:bodyPr vert="horz" lIns="91440" tIns="45720" rIns="91440" bIns="45720" rtlCol="0" anchor="ctr"/>
          <a:lstStyle>
            <a:defPPr>
              <a:defRPr lang="de-DE"/>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 lizensiert als: CC BY-NC 4.0</a:t>
            </a:r>
          </a:p>
          <a:p>
            <a:endParaRPr lang="de-DE" dirty="0"/>
          </a:p>
        </p:txBody>
      </p:sp>
      <p:pic>
        <p:nvPicPr>
          <p:cNvPr id="13" name="Grafik 12" descr="Ein Bild, das Schrift, Logo, Grafiken, Design enthält.&#10;&#10;Automatisch generierte Beschreibung">
            <a:extLst>
              <a:ext uri="{FF2B5EF4-FFF2-40B4-BE49-F238E27FC236}">
                <a16:creationId xmlns:a16="http://schemas.microsoft.com/office/drawing/2014/main" id="{FFE374B4-C548-9A71-5020-D8D1AAF22BEA}"/>
              </a:ext>
            </a:extLst>
          </p:cNvPr>
          <p:cNvPicPr>
            <a:picLocks noChangeAspect="1"/>
          </p:cNvPicPr>
          <p:nvPr/>
        </p:nvPicPr>
        <p:blipFill rotWithShape="1">
          <a:blip r:embed="rId27">
            <a:extLst>
              <a:ext uri="{28A0092B-C50C-407E-A947-70E740481C1C}">
                <a14:useLocalDpi xmlns:a14="http://schemas.microsoft.com/office/drawing/2010/main" val="0"/>
              </a:ext>
            </a:extLst>
          </a:blip>
          <a:srcRect l="25652" t="31204" r="17905" b="37250"/>
          <a:stretch/>
        </p:blipFill>
        <p:spPr>
          <a:xfrm>
            <a:off x="9813960" y="180932"/>
            <a:ext cx="1944228" cy="1086653"/>
          </a:xfrm>
          <a:prstGeom prst="rect">
            <a:avLst/>
          </a:prstGeom>
        </p:spPr>
      </p:pic>
      <p:pic>
        <p:nvPicPr>
          <p:cNvPr id="11" name="Grafik 10" descr="Ein Bild, das Text, Schrift, Screenshot enthält.&#10;&#10;KI-generierte Inhalte können fehlerhaft sein.">
            <a:extLst>
              <a:ext uri="{FF2B5EF4-FFF2-40B4-BE49-F238E27FC236}">
                <a16:creationId xmlns:a16="http://schemas.microsoft.com/office/drawing/2014/main" id="{27B1FE54-2781-77CE-61CE-EAF3AA481ED1}"/>
              </a:ext>
            </a:extLst>
          </p:cNvPr>
          <p:cNvPicPr>
            <a:picLocks noChangeAspect="1"/>
          </p:cNvPicPr>
          <p:nvPr/>
        </p:nvPicPr>
        <p:blipFill>
          <a:blip r:embed="rId28" cstate="print">
            <a:extLst>
              <a:ext uri="{28A0092B-C50C-407E-A947-70E740481C1C}">
                <a14:useLocalDpi xmlns:a14="http://schemas.microsoft.com/office/drawing/2010/main" val="0"/>
              </a:ext>
            </a:extLst>
          </a:blip>
          <a:srcRect t="10513" b="11725"/>
          <a:stretch/>
        </p:blipFill>
        <p:spPr>
          <a:xfrm>
            <a:off x="41958" y="42103"/>
            <a:ext cx="2793609" cy="908699"/>
          </a:xfrm>
          <a:prstGeom prst="rect">
            <a:avLst/>
          </a:prstGeom>
        </p:spPr>
      </p:pic>
    </p:spTree>
    <p:extLst>
      <p:ext uri="{BB962C8B-B14F-4D97-AF65-F5344CB8AC3E}">
        <p14:creationId xmlns:p14="http://schemas.microsoft.com/office/powerpoint/2010/main" val="252515985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09" r:id="rId18"/>
    <p:sldLayoutId id="2147483650" r:id="rId19"/>
    <p:sldLayoutId id="2147483651" r:id="rId20"/>
    <p:sldLayoutId id="2147483656" r:id="rId21"/>
    <p:sldLayoutId id="2147483657" r:id="rId22"/>
    <p:sldLayoutId id="2147483658" r:id="rId23"/>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6.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6.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7.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0.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hyperlink" Target="https://gml.noaa.gov/ccgg/trends/global.html" TargetMode="Externa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E3A4F5-8C62-1CE4-CD91-94144C681B52}"/>
              </a:ext>
            </a:extLst>
          </p:cNvPr>
          <p:cNvSpPr>
            <a:spLocks noGrp="1"/>
          </p:cNvSpPr>
          <p:nvPr>
            <p:ph type="ctrTitle"/>
          </p:nvPr>
        </p:nvSpPr>
        <p:spPr>
          <a:xfrm>
            <a:off x="603317" y="2075478"/>
            <a:ext cx="10799789" cy="1929032"/>
          </a:xfrm>
        </p:spPr>
        <p:txBody>
          <a:bodyPr/>
          <a:lstStyle/>
          <a:p>
            <a:r>
              <a:rPr lang="de-DE" sz="4100" dirty="0">
                <a:latin typeface="Arial" panose="020B0604020202020204" pitchFamily="34" charset="0"/>
                <a:cs typeface="Arial" panose="020B0604020202020204" pitchFamily="34" charset="0"/>
              </a:rPr>
              <a:t>Victoria Hochschule – </a:t>
            </a:r>
            <a:r>
              <a:rPr lang="de-DE" sz="4100" dirty="0" err="1">
                <a:latin typeface="Arial" panose="020B0604020202020204" pitchFamily="34" charset="0"/>
                <a:cs typeface="Arial" panose="020B0604020202020204" pitchFamily="34" charset="0"/>
              </a:rPr>
              <a:t>Hitzeresilienz</a:t>
            </a:r>
            <a:r>
              <a:rPr lang="de-DE" sz="4100" dirty="0">
                <a:latin typeface="Arial" panose="020B0604020202020204" pitchFamily="34" charset="0"/>
                <a:cs typeface="Arial" panose="020B0604020202020204" pitchFamily="34" charset="0"/>
              </a:rPr>
              <a:t> und Hitzeschutz in Siedlergemeinschaften</a:t>
            </a:r>
          </a:p>
        </p:txBody>
      </p:sp>
      <p:sp>
        <p:nvSpPr>
          <p:cNvPr id="3" name="Untertitel 2">
            <a:extLst>
              <a:ext uri="{FF2B5EF4-FFF2-40B4-BE49-F238E27FC236}">
                <a16:creationId xmlns:a16="http://schemas.microsoft.com/office/drawing/2014/main" id="{CB5F4110-0653-B6F2-5007-F372F64C4BC1}"/>
              </a:ext>
            </a:extLst>
          </p:cNvPr>
          <p:cNvSpPr>
            <a:spLocks noGrp="1"/>
          </p:cNvSpPr>
          <p:nvPr>
            <p:ph type="subTitle" idx="1"/>
          </p:nvPr>
        </p:nvSpPr>
        <p:spPr>
          <a:xfrm>
            <a:off x="603317" y="4437601"/>
            <a:ext cx="10799788" cy="1655762"/>
          </a:xfrm>
        </p:spPr>
        <p:txBody>
          <a:bodyPr>
            <a:normAutofit/>
          </a:bodyPr>
          <a:lstStyle/>
          <a:p>
            <a:pPr>
              <a:spcBef>
                <a:spcPts val="1001"/>
              </a:spcBef>
              <a:tabLst>
                <a:tab pos="0" algn="l"/>
              </a:tabLst>
            </a:pPr>
            <a:endParaRPr lang="de-DE" sz="2400" b="0" spc="-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5304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17C06D73-647F-8F0D-2156-F5B92199F1CE}"/>
              </a:ext>
            </a:extLst>
          </p:cNvPr>
          <p:cNvSpPr>
            <a:spLocks noGrp="1"/>
          </p:cNvSpPr>
          <p:nvPr>
            <p:ph type="subTitle" idx="1"/>
          </p:nvPr>
        </p:nvSpPr>
        <p:spPr>
          <a:xfrm>
            <a:off x="999744" y="3035808"/>
            <a:ext cx="10192512" cy="2136648"/>
          </a:xfrm>
        </p:spPr>
        <p:txBody>
          <a:bodyPr>
            <a:normAutofit/>
          </a:bodyPr>
          <a:lstStyle/>
          <a:p>
            <a:pPr algn="just"/>
            <a:r>
              <a:rPr lang="de-DE" dirty="0"/>
              <a:t>Dieser Foliensatz wurde mit einer </a:t>
            </a:r>
            <a:r>
              <a:rPr lang="de-DE" dirty="0" err="1"/>
              <a:t>creative</a:t>
            </a:r>
            <a:r>
              <a:rPr lang="de-DE" dirty="0"/>
              <a:t> </a:t>
            </a:r>
            <a:r>
              <a:rPr lang="de-DE" dirty="0" err="1"/>
              <a:t>commons</a:t>
            </a:r>
            <a:r>
              <a:rPr lang="de-DE" dirty="0"/>
              <a:t> </a:t>
            </a:r>
            <a:r>
              <a:rPr lang="de-DE" dirty="0" err="1"/>
              <a:t>licence</a:t>
            </a:r>
            <a:r>
              <a:rPr lang="de-DE" dirty="0"/>
              <a:t> (CC BY-NC 4.0) versehen, das heißt Sie dürfen: </a:t>
            </a:r>
          </a:p>
          <a:p>
            <a:pPr marL="342900" indent="-342900" algn="just">
              <a:buFont typeface="Arial" panose="020B0604020202020204" pitchFamily="34" charset="0"/>
              <a:buChar char="•"/>
            </a:pPr>
            <a:r>
              <a:rPr lang="de-DE" dirty="0"/>
              <a:t>Teilen - das Material in jedwedem Format oder Medium vervielfältigen und weiterverbreiten </a:t>
            </a:r>
          </a:p>
          <a:p>
            <a:pPr marL="342900" indent="-342900" algn="just">
              <a:buFont typeface="Arial" panose="020B0604020202020204" pitchFamily="34" charset="0"/>
              <a:buChar char="•"/>
            </a:pPr>
            <a:r>
              <a:rPr lang="de-DE" dirty="0"/>
              <a:t>Bearbeiten - das Material remixen, verändern und darauf aufbauen </a:t>
            </a:r>
          </a:p>
          <a:p>
            <a:pPr algn="just"/>
            <a:endParaRPr lang="de-DE" dirty="0"/>
          </a:p>
        </p:txBody>
      </p:sp>
    </p:spTree>
    <p:extLst>
      <p:ext uri="{BB962C8B-B14F-4D97-AF65-F5344CB8AC3E}">
        <p14:creationId xmlns:p14="http://schemas.microsoft.com/office/powerpoint/2010/main" val="3938267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D8C53E27-6BD5-424B-9158-34A003A57F94}"/>
              </a:ext>
            </a:extLst>
          </p:cNvPr>
          <p:cNvSpPr>
            <a:spLocks noGrp="1"/>
          </p:cNvSpPr>
          <p:nvPr>
            <p:ph type="body" sz="quarter" idx="13"/>
          </p:nvPr>
        </p:nvSpPr>
        <p:spPr>
          <a:xfrm>
            <a:off x="823610" y="633294"/>
            <a:ext cx="8381857" cy="960999"/>
          </a:xfrm>
        </p:spPr>
        <p:txBody>
          <a:bodyPr/>
          <a:lstStyle/>
          <a:p>
            <a:r>
              <a:rPr lang="de-DE" dirty="0">
                <a:latin typeface="Arial" panose="020B0604020202020204" pitchFamily="34" charset="0"/>
                <a:cs typeface="Arial" panose="020B0604020202020204" pitchFamily="34" charset="0"/>
              </a:rPr>
              <a:t>Agenda</a:t>
            </a:r>
          </a:p>
        </p:txBody>
      </p:sp>
      <p:graphicFrame>
        <p:nvGraphicFramePr>
          <p:cNvPr id="10" name="Tabelle 9">
            <a:extLst>
              <a:ext uri="{FF2B5EF4-FFF2-40B4-BE49-F238E27FC236}">
                <a16:creationId xmlns:a16="http://schemas.microsoft.com/office/drawing/2014/main" id="{80F56712-7B77-4149-9AFD-4E326428AC4C}"/>
              </a:ext>
            </a:extLst>
          </p:cNvPr>
          <p:cNvGraphicFramePr>
            <a:graphicFrameLocks noGrp="1"/>
          </p:cNvGraphicFramePr>
          <p:nvPr>
            <p:extLst>
              <p:ext uri="{D42A27DB-BD31-4B8C-83A1-F6EECF244321}">
                <p14:modId xmlns:p14="http://schemas.microsoft.com/office/powerpoint/2010/main" val="1996808041"/>
              </p:ext>
            </p:extLst>
          </p:nvPr>
        </p:nvGraphicFramePr>
        <p:xfrm>
          <a:off x="3365035" y="2379830"/>
          <a:ext cx="3957581" cy="3610612"/>
        </p:xfrm>
        <a:graphic>
          <a:graphicData uri="http://schemas.openxmlformats.org/drawingml/2006/table">
            <a:tbl>
              <a:tblPr firstRow="1" firstCol="1" bandRow="1">
                <a:tableStyleId>{5C22544A-7EE6-4342-B048-85BDC9FD1C3A}</a:tableStyleId>
              </a:tblPr>
              <a:tblGrid>
                <a:gridCol w="763254">
                  <a:extLst>
                    <a:ext uri="{9D8B030D-6E8A-4147-A177-3AD203B41FA5}">
                      <a16:colId xmlns:a16="http://schemas.microsoft.com/office/drawing/2014/main" val="2378632836"/>
                    </a:ext>
                  </a:extLst>
                </a:gridCol>
                <a:gridCol w="3194327">
                  <a:extLst>
                    <a:ext uri="{9D8B030D-6E8A-4147-A177-3AD203B41FA5}">
                      <a16:colId xmlns:a16="http://schemas.microsoft.com/office/drawing/2014/main" val="3801216998"/>
                    </a:ext>
                  </a:extLst>
                </a:gridCol>
              </a:tblGrid>
              <a:tr h="342767">
                <a:tc>
                  <a:txBody>
                    <a:bodyPr/>
                    <a:lstStyle/>
                    <a:p>
                      <a:pPr fontAlgn="base">
                        <a:spcAft>
                          <a:spcPts val="0"/>
                        </a:spcAft>
                      </a:pPr>
                      <a:r>
                        <a:rPr lang="de-DE" sz="1100" b="1" dirty="0">
                          <a:solidFill>
                            <a:schemeClr val="tx1"/>
                          </a:solidFill>
                          <a:effectLst/>
                        </a:rPr>
                        <a:t>Tag 2</a:t>
                      </a:r>
                      <a:endParaRPr lang="de-D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fontAlgn="base">
                        <a:spcAft>
                          <a:spcPts val="0"/>
                        </a:spcAft>
                      </a:pPr>
                      <a:r>
                        <a:rPr lang="de-DE" sz="1100" b="1" dirty="0">
                          <a:solidFill>
                            <a:schemeClr val="tx1"/>
                          </a:solidFill>
                          <a:effectLst/>
                        </a:rPr>
                        <a:t> </a:t>
                      </a:r>
                      <a:endParaRPr lang="de-D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5879598"/>
                  </a:ext>
                </a:extLst>
              </a:tr>
              <a:tr h="536512">
                <a:tc>
                  <a:txBody>
                    <a:bodyPr/>
                    <a:lstStyle/>
                    <a:p>
                      <a:pPr fontAlgn="base">
                        <a:spcAft>
                          <a:spcPts val="0"/>
                        </a:spcAft>
                      </a:pPr>
                      <a:r>
                        <a:rPr lang="de-DE" sz="1100" b="0" dirty="0">
                          <a:solidFill>
                            <a:schemeClr val="tx1"/>
                          </a:solidFill>
                          <a:effectLst/>
                        </a:rPr>
                        <a:t>10:00-11:00</a:t>
                      </a:r>
                      <a:endPar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fontAlgn="base">
                        <a:spcAft>
                          <a:spcPts val="0"/>
                        </a:spcAft>
                      </a:pPr>
                      <a:r>
                        <a:rPr lang="de-DE" sz="1100" dirty="0">
                          <a:effectLst/>
                        </a:rPr>
                        <a:t>Block 4: Risikokommunikation</a:t>
                      </a:r>
                    </a:p>
                    <a:p>
                      <a:pPr fontAlgn="base">
                        <a:spcAft>
                          <a:spcPts val="0"/>
                        </a:spcAft>
                      </a:pPr>
                      <a:r>
                        <a:rPr lang="de-DE" sz="1100" dirty="0">
                          <a:effectLst/>
                        </a:rPr>
                        <a:t>Praktische Übung; Gebäudeanalyse</a:t>
                      </a:r>
                    </a:p>
                    <a:p>
                      <a:pPr fontAlgn="base">
                        <a:spcAft>
                          <a:spcPts val="0"/>
                        </a:spcAft>
                      </a:pPr>
                      <a:r>
                        <a:rPr lang="de-DE" sz="1100" dirty="0">
                          <a:effectLst/>
                        </a:rPr>
                        <a:t> </a:t>
                      </a:r>
                      <a:endParaRPr lang="de-DE"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6762364"/>
                  </a:ext>
                </a:extLst>
              </a:tr>
              <a:tr h="536512">
                <a:tc>
                  <a:txBody>
                    <a:bodyPr/>
                    <a:lstStyle/>
                    <a:p>
                      <a:pPr fontAlgn="base">
                        <a:spcAft>
                          <a:spcPts val="0"/>
                        </a:spcAft>
                      </a:pPr>
                      <a:r>
                        <a:rPr lang="de-DE" sz="1100" b="0">
                          <a:solidFill>
                            <a:schemeClr val="tx1"/>
                          </a:solidFill>
                          <a:effectLst/>
                        </a:rPr>
                        <a:t>11:00-12:00</a:t>
                      </a:r>
                      <a:endParaRPr lang="de-DE" sz="11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noFill/>
                  </a:tcPr>
                </a:tc>
                <a:tc>
                  <a:txBody>
                    <a:bodyPr/>
                    <a:lstStyle/>
                    <a:p>
                      <a:pPr fontAlgn="base">
                        <a:spcAft>
                          <a:spcPts val="0"/>
                        </a:spcAft>
                      </a:pPr>
                      <a:r>
                        <a:rPr lang="de-DE" sz="1100" dirty="0">
                          <a:effectLst/>
                        </a:rPr>
                        <a:t>Block 5: Vernetzung und </a:t>
                      </a:r>
                      <a:r>
                        <a:rPr lang="de-DE" sz="1100" dirty="0" err="1">
                          <a:effectLst/>
                        </a:rPr>
                        <a:t>Akteursstrukturen</a:t>
                      </a:r>
                      <a:endParaRPr lang="de-DE" sz="1100" dirty="0">
                        <a:effectLst/>
                      </a:endParaRPr>
                    </a:p>
                    <a:p>
                      <a:pPr fontAlgn="base">
                        <a:spcAft>
                          <a:spcPts val="0"/>
                        </a:spcAft>
                      </a:pPr>
                      <a:r>
                        <a:rPr lang="de-DE" sz="1100" dirty="0">
                          <a:effectLst/>
                        </a:rPr>
                        <a:t> </a:t>
                      </a:r>
                      <a:endParaRPr lang="de-DE"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3849121178"/>
                  </a:ext>
                </a:extLst>
              </a:tr>
              <a:tr h="536512">
                <a:tc>
                  <a:txBody>
                    <a:bodyPr/>
                    <a:lstStyle/>
                    <a:p>
                      <a:pPr fontAlgn="base">
                        <a:spcAft>
                          <a:spcPts val="0"/>
                        </a:spcAft>
                      </a:pPr>
                      <a:r>
                        <a:rPr lang="de-DE" sz="1100" b="0">
                          <a:solidFill>
                            <a:schemeClr val="tx1"/>
                          </a:solidFill>
                          <a:effectLst/>
                        </a:rPr>
                        <a:t> </a:t>
                      </a:r>
                      <a:endParaRPr lang="de-DE" sz="11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noFill/>
                  </a:tcPr>
                </a:tc>
                <a:tc>
                  <a:txBody>
                    <a:bodyPr/>
                    <a:lstStyle/>
                    <a:p>
                      <a:pPr fontAlgn="base">
                        <a:spcAft>
                          <a:spcPts val="0"/>
                        </a:spcAft>
                      </a:pPr>
                      <a:r>
                        <a:rPr lang="de-DE" sz="1100" dirty="0">
                          <a:effectLst/>
                        </a:rPr>
                        <a:t>PAUSE</a:t>
                      </a:r>
                    </a:p>
                    <a:p>
                      <a:pPr fontAlgn="base">
                        <a:spcAft>
                          <a:spcPts val="0"/>
                        </a:spcAft>
                      </a:pPr>
                      <a:r>
                        <a:rPr lang="de-DE" sz="1100" dirty="0">
                          <a:effectLst/>
                        </a:rPr>
                        <a:t> </a:t>
                      </a:r>
                      <a:endParaRPr lang="de-DE"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755860203"/>
                  </a:ext>
                </a:extLst>
              </a:tr>
              <a:tr h="536512">
                <a:tc>
                  <a:txBody>
                    <a:bodyPr/>
                    <a:lstStyle/>
                    <a:p>
                      <a:pPr fontAlgn="base">
                        <a:spcAft>
                          <a:spcPts val="0"/>
                        </a:spcAft>
                      </a:pPr>
                      <a:r>
                        <a:rPr lang="de-DE" sz="1100" b="0">
                          <a:solidFill>
                            <a:schemeClr val="tx1"/>
                          </a:solidFill>
                          <a:effectLst/>
                        </a:rPr>
                        <a:t>13:00-14:00</a:t>
                      </a:r>
                      <a:endParaRPr lang="de-DE" sz="11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noFill/>
                  </a:tcPr>
                </a:tc>
                <a:tc>
                  <a:txBody>
                    <a:bodyPr/>
                    <a:lstStyle/>
                    <a:p>
                      <a:pPr fontAlgn="base">
                        <a:spcAft>
                          <a:spcPts val="0"/>
                        </a:spcAft>
                      </a:pPr>
                      <a:r>
                        <a:rPr lang="de-DE" sz="1100" dirty="0">
                          <a:effectLst/>
                        </a:rPr>
                        <a:t>Block 6: Praktische Arbeit</a:t>
                      </a:r>
                    </a:p>
                    <a:p>
                      <a:pPr fontAlgn="base">
                        <a:spcAft>
                          <a:spcPts val="0"/>
                        </a:spcAft>
                      </a:pPr>
                      <a:r>
                        <a:rPr lang="de-DE" sz="1100" dirty="0">
                          <a:effectLst/>
                        </a:rPr>
                        <a:t> </a:t>
                      </a:r>
                      <a:endParaRPr lang="de-DE"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599879424"/>
                  </a:ext>
                </a:extLst>
              </a:tr>
              <a:tr h="536512">
                <a:tc>
                  <a:txBody>
                    <a:bodyPr/>
                    <a:lstStyle/>
                    <a:p>
                      <a:pPr fontAlgn="base">
                        <a:spcAft>
                          <a:spcPts val="0"/>
                        </a:spcAft>
                      </a:pPr>
                      <a:r>
                        <a:rPr lang="de-DE" sz="1100" b="0">
                          <a:solidFill>
                            <a:schemeClr val="tx1"/>
                          </a:solidFill>
                          <a:effectLst/>
                        </a:rPr>
                        <a:t>14:00-15:00</a:t>
                      </a:r>
                      <a:endParaRPr lang="de-DE" sz="11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noFill/>
                  </a:tcPr>
                </a:tc>
                <a:tc>
                  <a:txBody>
                    <a:bodyPr/>
                    <a:lstStyle/>
                    <a:p>
                      <a:pPr fontAlgn="base">
                        <a:spcAft>
                          <a:spcPts val="0"/>
                        </a:spcAft>
                      </a:pPr>
                      <a:r>
                        <a:rPr lang="de-DE" sz="1100" dirty="0">
                          <a:effectLst/>
                        </a:rPr>
                        <a:t>Block 7: Vorstellung der Ergebnisse</a:t>
                      </a:r>
                    </a:p>
                    <a:p>
                      <a:pPr marL="457200" fontAlgn="base">
                        <a:spcAft>
                          <a:spcPts val="0"/>
                        </a:spcAft>
                      </a:pPr>
                      <a:r>
                        <a:rPr lang="de-DE" sz="1100" dirty="0">
                          <a:effectLst/>
                        </a:rPr>
                        <a:t> </a:t>
                      </a:r>
                      <a:endParaRPr lang="de-DE"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4048020408"/>
                  </a:ext>
                </a:extLst>
              </a:tr>
              <a:tr h="585285">
                <a:tc>
                  <a:txBody>
                    <a:bodyPr/>
                    <a:lstStyle/>
                    <a:p>
                      <a:pPr fontAlgn="base">
                        <a:spcAft>
                          <a:spcPts val="0"/>
                        </a:spcAft>
                      </a:pPr>
                      <a:r>
                        <a:rPr lang="de-DE" sz="1100" b="0" dirty="0">
                          <a:solidFill>
                            <a:schemeClr val="tx1"/>
                          </a:solidFill>
                          <a:effectLst/>
                        </a:rPr>
                        <a:t>15:00- 16:00</a:t>
                      </a:r>
                      <a:endPar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noFill/>
                  </a:tcPr>
                </a:tc>
                <a:tc>
                  <a:txBody>
                    <a:bodyPr/>
                    <a:lstStyle/>
                    <a:p>
                      <a:pPr fontAlgn="base">
                        <a:spcAft>
                          <a:spcPts val="0"/>
                        </a:spcAft>
                      </a:pPr>
                      <a:r>
                        <a:rPr lang="de-DE" sz="1100" dirty="0">
                          <a:effectLst/>
                        </a:rPr>
                        <a:t>Feedback und Abschluss</a:t>
                      </a:r>
                      <a:endParaRPr lang="de-DE"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926177423"/>
                  </a:ext>
                </a:extLst>
              </a:tr>
            </a:tbl>
          </a:graphicData>
        </a:graphic>
      </p:graphicFrame>
      <p:pic>
        <p:nvPicPr>
          <p:cNvPr id="12" name="Grafik 11">
            <a:extLst>
              <a:ext uri="{FF2B5EF4-FFF2-40B4-BE49-F238E27FC236}">
                <a16:creationId xmlns:a16="http://schemas.microsoft.com/office/drawing/2014/main" id="{1F4A96D2-3EF0-4F0E-833D-47641363C016}"/>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0" y="2267778"/>
            <a:ext cx="2689303" cy="3834716"/>
          </a:xfrm>
          <a:prstGeom prst="rect">
            <a:avLst/>
          </a:prstGeom>
        </p:spPr>
      </p:pic>
    </p:spTree>
    <p:extLst>
      <p:ext uri="{BB962C8B-B14F-4D97-AF65-F5344CB8AC3E}">
        <p14:creationId xmlns:p14="http://schemas.microsoft.com/office/powerpoint/2010/main" val="260574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E60D21E7-EE72-4397-95D1-3EE4AAE10775}"/>
              </a:ext>
            </a:extLst>
          </p:cNvPr>
          <p:cNvSpPr>
            <a:spLocks noGrp="1"/>
          </p:cNvSpPr>
          <p:nvPr>
            <p:ph type="subTitle"/>
          </p:nvPr>
        </p:nvSpPr>
        <p:spPr>
          <a:xfrm>
            <a:off x="603360" y="1341905"/>
            <a:ext cx="7065484" cy="4174188"/>
          </a:xfrm>
        </p:spPr>
        <p:txBody>
          <a:bodyPr/>
          <a:lstStyle/>
          <a:p>
            <a:pPr marL="0" indent="0">
              <a:buNone/>
            </a:pPr>
            <a:r>
              <a:rPr lang="de-DE" sz="3000" b="1" spc="-1" dirty="0">
                <a:solidFill>
                  <a:srgbClr val="FFFFFF"/>
                </a:solidFill>
                <a:latin typeface="Arial" panose="020B0604020202020204" pitchFamily="34" charset="0"/>
                <a:cs typeface="Arial" panose="020B0604020202020204" pitchFamily="34" charset="0"/>
              </a:rPr>
              <a:t>Kommunikationsformate</a:t>
            </a:r>
            <a:endParaRPr lang="de-DE" sz="3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1621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nhaltsplatzhalter 8">
            <a:extLst>
              <a:ext uri="{FF2B5EF4-FFF2-40B4-BE49-F238E27FC236}">
                <a16:creationId xmlns:a16="http://schemas.microsoft.com/office/drawing/2014/main" id="{5DFAB716-6790-45D4-A96E-854F1D92CDA9}"/>
              </a:ext>
            </a:extLst>
          </p:cNvPr>
          <p:cNvPicPr>
            <a:picLocks noGrp="1" noChangeAspect="1"/>
          </p:cNvPicPr>
          <p:nvPr>
            <p:ph sz="half" idx="2"/>
          </p:nvPr>
        </p:nvPicPr>
        <p:blipFill rotWithShape="1">
          <a:blip r:embed="rId3"/>
          <a:srcRect r="1244"/>
          <a:stretch/>
        </p:blipFill>
        <p:spPr>
          <a:xfrm>
            <a:off x="870011" y="2675924"/>
            <a:ext cx="9328813" cy="3895725"/>
          </a:xfrm>
        </p:spPr>
      </p:pic>
      <p:sp>
        <p:nvSpPr>
          <p:cNvPr id="4" name="Textplatzhalter 3">
            <a:extLst>
              <a:ext uri="{FF2B5EF4-FFF2-40B4-BE49-F238E27FC236}">
                <a16:creationId xmlns:a16="http://schemas.microsoft.com/office/drawing/2014/main" id="{59B6CDB9-9727-4C6C-BD6A-099C3201FECE}"/>
              </a:ext>
            </a:extLst>
          </p:cNvPr>
          <p:cNvSpPr>
            <a:spLocks noGrp="1"/>
          </p:cNvSpPr>
          <p:nvPr>
            <p:ph type="body" sz="quarter" idx="13"/>
          </p:nvPr>
        </p:nvSpPr>
        <p:spPr>
          <a:xfrm>
            <a:off x="870011" y="906462"/>
            <a:ext cx="8381857" cy="960999"/>
          </a:xfrm>
        </p:spPr>
        <p:txBody>
          <a:bodyPr anchor="ctr"/>
          <a:lstStyle/>
          <a:p>
            <a:r>
              <a:rPr lang="de-DE" dirty="0">
                <a:latin typeface="Arial" panose="020B0604020202020204" pitchFamily="34" charset="0"/>
                <a:cs typeface="Arial" panose="020B0604020202020204" pitchFamily="34" charset="0"/>
              </a:rPr>
              <a:t>Wege zum Klimagesunden Handeln</a:t>
            </a:r>
          </a:p>
        </p:txBody>
      </p:sp>
      <p:sp>
        <p:nvSpPr>
          <p:cNvPr id="7" name="Textplatzhalter 6">
            <a:extLst>
              <a:ext uri="{FF2B5EF4-FFF2-40B4-BE49-F238E27FC236}">
                <a16:creationId xmlns:a16="http://schemas.microsoft.com/office/drawing/2014/main" id="{3EEB7A21-D7C4-4512-8198-91E8A5F6EA2D}"/>
              </a:ext>
            </a:extLst>
          </p:cNvPr>
          <p:cNvSpPr>
            <a:spLocks noGrp="1"/>
          </p:cNvSpPr>
          <p:nvPr>
            <p:ph type="body" sz="quarter" idx="14"/>
          </p:nvPr>
        </p:nvSpPr>
        <p:spPr/>
        <p:txBody>
          <a:bodyPr/>
          <a:lstStyle/>
          <a:p>
            <a:r>
              <a:rPr lang="de-DE" dirty="0"/>
              <a:t>Quelle: PACE</a:t>
            </a:r>
          </a:p>
        </p:txBody>
      </p:sp>
    </p:spTree>
    <p:extLst>
      <p:ext uri="{BB962C8B-B14F-4D97-AF65-F5344CB8AC3E}">
        <p14:creationId xmlns:p14="http://schemas.microsoft.com/office/powerpoint/2010/main" val="1664018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Inhaltsplatzhalter 9">
            <a:extLst>
              <a:ext uri="{FF2B5EF4-FFF2-40B4-BE49-F238E27FC236}">
                <a16:creationId xmlns:a16="http://schemas.microsoft.com/office/drawing/2014/main" id="{CBCC735F-8BC0-4DBA-83E4-E7D073E79711}"/>
              </a:ext>
            </a:extLst>
          </p:cNvPr>
          <p:cNvGraphicFramePr>
            <a:graphicFrameLocks noGrp="1"/>
          </p:cNvGraphicFramePr>
          <p:nvPr>
            <p:ph sz="half" idx="2"/>
            <p:extLst>
              <p:ext uri="{D42A27DB-BD31-4B8C-83A1-F6EECF244321}">
                <p14:modId xmlns:p14="http://schemas.microsoft.com/office/powerpoint/2010/main" val="513068042"/>
              </p:ext>
            </p:extLst>
          </p:nvPr>
        </p:nvGraphicFramePr>
        <p:xfrm>
          <a:off x="696475" y="2076834"/>
          <a:ext cx="10961687" cy="3895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platzhalter 3">
            <a:extLst>
              <a:ext uri="{FF2B5EF4-FFF2-40B4-BE49-F238E27FC236}">
                <a16:creationId xmlns:a16="http://schemas.microsoft.com/office/drawing/2014/main" id="{BEFDA8F2-6793-4AF5-9158-8E19F63819FD}"/>
              </a:ext>
            </a:extLst>
          </p:cNvPr>
          <p:cNvSpPr txBox="1">
            <a:spLocks/>
          </p:cNvSpPr>
          <p:nvPr/>
        </p:nvSpPr>
        <p:spPr>
          <a:xfrm>
            <a:off x="617763" y="755506"/>
            <a:ext cx="8381857" cy="960999"/>
          </a:xfrm>
          <a:prstGeom prst="rect">
            <a:avLst/>
          </a:prstGeom>
        </p:spPr>
        <p:txBody>
          <a:bodyPr vert="horz" lIns="91440" tIns="45720" rIns="91440" bIns="45720" rtlCol="0" anchor="ct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000" b="1" i="0" kern="1200">
                <a:solidFill>
                  <a:schemeClr val="accent2"/>
                </a:solidFill>
                <a:latin typeface="Arial Narrow" panose="020B0606020202030204" pitchFamily="34" charset="0"/>
                <a:ea typeface="Open Sans Condensed Bold" pitchFamily="2" charset="0"/>
                <a:cs typeface="Open Sans Condensed Bold"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000" b="1" i="0" kern="1200">
                <a:solidFill>
                  <a:schemeClr val="accent2"/>
                </a:solidFill>
                <a:latin typeface="Arial Narrow" panose="020B0606020202030204" pitchFamily="34" charset="0"/>
                <a:ea typeface="Open Sans Condensed Bold" pitchFamily="2" charset="0"/>
                <a:cs typeface="Open Sans Condensed Bold"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rgbClr val="5ABEC1"/>
                </a:solidFill>
                <a:latin typeface="Arial Narrow" panose="020B060602020203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1" i="0" kern="1200">
                <a:solidFill>
                  <a:schemeClr val="accent2"/>
                </a:solidFill>
                <a:latin typeface="Arial Narrow" panose="020B0606020202030204" pitchFamily="34" charset="0"/>
                <a:ea typeface="Open Sans Condensed Bold" pitchFamily="2" charset="0"/>
                <a:cs typeface="Open Sans Condensed Bold"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solidFill>
                <a:latin typeface="Arial Narrow" panose="020B060602020203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0" dirty="0">
                <a:solidFill>
                  <a:schemeClr val="tx1"/>
                </a:solidFill>
                <a:latin typeface="Arial" panose="020B0604020202020204" pitchFamily="34" charset="0"/>
                <a:cs typeface="Arial" panose="020B0604020202020204" pitchFamily="34" charset="0"/>
              </a:rPr>
              <a:t>Kommunikationsmaßnahmen erstellen</a:t>
            </a:r>
          </a:p>
        </p:txBody>
      </p:sp>
    </p:spTree>
    <p:extLst>
      <p:ext uri="{BB962C8B-B14F-4D97-AF65-F5344CB8AC3E}">
        <p14:creationId xmlns:p14="http://schemas.microsoft.com/office/powerpoint/2010/main" val="3849656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2F92522F-F0A8-4A16-A838-EC353790CF2D}"/>
              </a:ext>
            </a:extLst>
          </p:cNvPr>
          <p:cNvSpPr>
            <a:spLocks noGrp="1"/>
          </p:cNvSpPr>
          <p:nvPr>
            <p:ph sz="half" idx="2"/>
          </p:nvPr>
        </p:nvSpPr>
        <p:spPr>
          <a:xfrm>
            <a:off x="615117" y="2835542"/>
            <a:ext cx="10961766" cy="960999"/>
          </a:xfrm>
        </p:spPr>
        <p:txBody>
          <a:bodyPr>
            <a:normAutofit fontScale="92500" lnSpcReduction="20000"/>
          </a:bodyPr>
          <a:lstStyle/>
          <a:p>
            <a:r>
              <a:rPr lang="de-DE" dirty="0"/>
              <a:t>Neben der Information über </a:t>
            </a:r>
            <a:r>
              <a:rPr lang="de-DE" dirty="0">
                <a:solidFill>
                  <a:schemeClr val="tx1"/>
                </a:solidFill>
              </a:rPr>
              <a:t>die gesundheitlichen Auswirkungen von Hitze und Flüssigkeitsmangel, ist es auch wichtig zu erklären, warum dies so ist und zu motivieren mit klaren Maßnahmen mitzuwirken die Effekte zu verhindern. Erklären, Motivieren und Einbinden der Zielgruppen ist zentral, um wirksamen Hitzeschutz zu erreichen.</a:t>
            </a:r>
          </a:p>
          <a:p>
            <a:endParaRPr lang="de-DE" dirty="0"/>
          </a:p>
        </p:txBody>
      </p:sp>
      <p:sp>
        <p:nvSpPr>
          <p:cNvPr id="3" name="Textplatzhalter 2">
            <a:extLst>
              <a:ext uri="{FF2B5EF4-FFF2-40B4-BE49-F238E27FC236}">
                <a16:creationId xmlns:a16="http://schemas.microsoft.com/office/drawing/2014/main" id="{C0F493AD-34EC-4231-B065-3A2C246C465A}"/>
              </a:ext>
            </a:extLst>
          </p:cNvPr>
          <p:cNvSpPr>
            <a:spLocks noGrp="1"/>
          </p:cNvSpPr>
          <p:nvPr>
            <p:ph type="body" sz="quarter" idx="13"/>
          </p:nvPr>
        </p:nvSpPr>
        <p:spPr>
          <a:xfrm>
            <a:off x="797324" y="848629"/>
            <a:ext cx="8381857" cy="960999"/>
          </a:xfrm>
        </p:spPr>
        <p:txBody>
          <a:bodyPr anchor="ctr"/>
          <a:lstStyle/>
          <a:p>
            <a:r>
              <a:rPr lang="de-DE" dirty="0">
                <a:latin typeface="Arial" panose="020B0604020202020204" pitchFamily="34" charset="0"/>
                <a:cs typeface="Arial" panose="020B0604020202020204" pitchFamily="34" charset="0"/>
              </a:rPr>
              <a:t>1. Was soll vermittelt werden?</a:t>
            </a:r>
          </a:p>
        </p:txBody>
      </p:sp>
      <p:pic>
        <p:nvPicPr>
          <p:cNvPr id="5" name="Grafik 4">
            <a:extLst>
              <a:ext uri="{FF2B5EF4-FFF2-40B4-BE49-F238E27FC236}">
                <a16:creationId xmlns:a16="http://schemas.microsoft.com/office/drawing/2014/main" id="{3C20C9DE-CEB1-45AE-AEEA-92FC8FA7764E}"/>
              </a:ext>
            </a:extLst>
          </p:cNvPr>
          <p:cNvPicPr>
            <a:picLocks noChangeAspect="1"/>
          </p:cNvPicPr>
          <p:nvPr/>
        </p:nvPicPr>
        <p:blipFill>
          <a:blip r:embed="rId3"/>
          <a:stretch>
            <a:fillRect/>
          </a:stretch>
        </p:blipFill>
        <p:spPr>
          <a:xfrm>
            <a:off x="7652085" y="3429000"/>
            <a:ext cx="2317798" cy="3293205"/>
          </a:xfrm>
          <a:prstGeom prst="rect">
            <a:avLst/>
          </a:prstGeom>
        </p:spPr>
      </p:pic>
      <p:pic>
        <p:nvPicPr>
          <p:cNvPr id="7" name="Grafik 6">
            <a:extLst>
              <a:ext uri="{FF2B5EF4-FFF2-40B4-BE49-F238E27FC236}">
                <a16:creationId xmlns:a16="http://schemas.microsoft.com/office/drawing/2014/main" id="{A3C02197-B19A-41F5-BF1E-441C35105BCE}"/>
              </a:ext>
            </a:extLst>
          </p:cNvPr>
          <p:cNvPicPr>
            <a:picLocks noChangeAspect="1"/>
          </p:cNvPicPr>
          <p:nvPr/>
        </p:nvPicPr>
        <p:blipFill rotWithShape="1">
          <a:blip r:embed="rId4"/>
          <a:srcRect t="13868" b="15171"/>
          <a:stretch/>
        </p:blipFill>
        <p:spPr>
          <a:xfrm>
            <a:off x="615116" y="3880369"/>
            <a:ext cx="5217793" cy="2865805"/>
          </a:xfrm>
          <a:prstGeom prst="rect">
            <a:avLst/>
          </a:prstGeom>
        </p:spPr>
      </p:pic>
    </p:spTree>
    <p:extLst>
      <p:ext uri="{BB962C8B-B14F-4D97-AF65-F5344CB8AC3E}">
        <p14:creationId xmlns:p14="http://schemas.microsoft.com/office/powerpoint/2010/main" val="3669090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FBB5E95-E3D8-4F6D-854F-42CB63C8E490}"/>
              </a:ext>
            </a:extLst>
          </p:cNvPr>
          <p:cNvSpPr>
            <a:spLocks noGrp="1"/>
          </p:cNvSpPr>
          <p:nvPr>
            <p:ph type="body" sz="quarter" idx="13"/>
          </p:nvPr>
        </p:nvSpPr>
        <p:spPr>
          <a:xfrm>
            <a:off x="680825" y="794848"/>
            <a:ext cx="8381857" cy="960999"/>
          </a:xfrm>
        </p:spPr>
        <p:txBody>
          <a:bodyPr anchor="ctr">
            <a:normAutofit/>
          </a:bodyPr>
          <a:lstStyle/>
          <a:p>
            <a:r>
              <a:rPr lang="de-DE" sz="3000" dirty="0">
                <a:solidFill>
                  <a:schemeClr val="tx1"/>
                </a:solidFill>
                <a:latin typeface="Arial" panose="020B0604020202020204" pitchFamily="34" charset="0"/>
                <a:cs typeface="Arial" panose="020B0604020202020204" pitchFamily="34" charset="0"/>
              </a:rPr>
              <a:t>2. Auswahl der Zielgruppe(n)</a:t>
            </a:r>
          </a:p>
        </p:txBody>
      </p:sp>
      <p:sp>
        <p:nvSpPr>
          <p:cNvPr id="4" name="Textplatzhalter 3">
            <a:extLst>
              <a:ext uri="{FF2B5EF4-FFF2-40B4-BE49-F238E27FC236}">
                <a16:creationId xmlns:a16="http://schemas.microsoft.com/office/drawing/2014/main" id="{8105A167-3EB2-45C5-B33F-BBF79832509C}"/>
              </a:ext>
            </a:extLst>
          </p:cNvPr>
          <p:cNvSpPr>
            <a:spLocks noGrp="1"/>
          </p:cNvSpPr>
          <p:nvPr>
            <p:ph type="body" sz="quarter" idx="14"/>
          </p:nvPr>
        </p:nvSpPr>
        <p:spPr>
          <a:xfrm>
            <a:off x="603316" y="2470483"/>
            <a:ext cx="6443990" cy="3112169"/>
          </a:xfrm>
        </p:spPr>
        <p:txBody>
          <a:bodyPr>
            <a:normAutofit/>
          </a:bodyPr>
          <a:lstStyle/>
          <a:p>
            <a:r>
              <a:rPr lang="de-DE" sz="1800" b="1" dirty="0"/>
              <a:t>Fokussierung auf einzelne Zielgruppen</a:t>
            </a:r>
            <a:endParaRPr lang="de-DE" sz="1800" dirty="0"/>
          </a:p>
          <a:p>
            <a:pPr marL="342900" indent="-342900">
              <a:buFont typeface="Arial" panose="020B0604020202020204" pitchFamily="34" charset="0"/>
              <a:buChar char="•"/>
            </a:pPr>
            <a:r>
              <a:rPr lang="de-DE" sz="1800" dirty="0"/>
              <a:t>Ermöglicht </a:t>
            </a:r>
            <a:r>
              <a:rPr lang="de-DE" sz="1800" b="1" dirty="0"/>
              <a:t>zielgruppenorientierte Kommunikation </a:t>
            </a:r>
            <a:r>
              <a:rPr lang="de-DE" sz="1800" dirty="0"/>
              <a:t>(Berücksichtigung von Bedürfnissen, Wünschen, und Präferenzen)</a:t>
            </a:r>
          </a:p>
          <a:p>
            <a:pPr marL="342900" indent="-342900">
              <a:buFont typeface="Arial" panose="020B0604020202020204" pitchFamily="34" charset="0"/>
              <a:buChar char="•"/>
            </a:pPr>
            <a:r>
              <a:rPr lang="de-DE" sz="1800" dirty="0"/>
              <a:t>Nutzung von Kriterien zur Ermittlung der Zielgruppe</a:t>
            </a:r>
          </a:p>
          <a:p>
            <a:r>
              <a:rPr lang="de-DE" sz="1800" b="1" dirty="0"/>
              <a:t>Kriterien</a:t>
            </a:r>
            <a:endParaRPr lang="de-DE" sz="1800" dirty="0"/>
          </a:p>
          <a:p>
            <a:pPr marL="342900" indent="-342900">
              <a:buFont typeface="Arial" panose="020B0604020202020204" pitchFamily="34" charset="0"/>
              <a:buChar char="•"/>
            </a:pPr>
            <a:r>
              <a:rPr lang="de-DE" sz="1800" dirty="0"/>
              <a:t>Personen ergreifen ohne externe Impulse kaum Maßnahmen zur Anpassung </a:t>
            </a:r>
          </a:p>
          <a:p>
            <a:pPr marL="342900" indent="-342900">
              <a:buFont typeface="Arial" panose="020B0604020202020204" pitchFamily="34" charset="0"/>
              <a:buChar char="•"/>
            </a:pPr>
            <a:r>
              <a:rPr lang="de-DE" sz="1800" dirty="0"/>
              <a:t>Personen haben Multiplikator*</a:t>
            </a:r>
            <a:r>
              <a:rPr lang="de-DE" sz="1800" dirty="0" err="1"/>
              <a:t>innenfunktion</a:t>
            </a:r>
            <a:endParaRPr lang="de-DE" sz="1800" dirty="0"/>
          </a:p>
          <a:p>
            <a:endParaRPr lang="de-DE" sz="1800" dirty="0"/>
          </a:p>
        </p:txBody>
      </p:sp>
      <p:pic>
        <p:nvPicPr>
          <p:cNvPr id="10" name="Inhaltsplatzhalter 9">
            <a:extLst>
              <a:ext uri="{FF2B5EF4-FFF2-40B4-BE49-F238E27FC236}">
                <a16:creationId xmlns:a16="http://schemas.microsoft.com/office/drawing/2014/main" id="{B3EBD944-5DA1-4F27-B8A9-D94E483E505C}"/>
              </a:ext>
            </a:extLst>
          </p:cNvPr>
          <p:cNvPicPr>
            <a:picLocks noGrp="1" noChangeAspect="1"/>
          </p:cNvPicPr>
          <p:nvPr>
            <p:ph sz="quarter" idx="15"/>
          </p:nvPr>
        </p:nvPicPr>
        <p:blipFill rotWithShape="1">
          <a:blip r:embed="rId3"/>
          <a:stretch/>
        </p:blipFill>
        <p:spPr>
          <a:xfrm>
            <a:off x="6726157" y="2874110"/>
            <a:ext cx="3111660" cy="2305168"/>
          </a:xfrm>
          <a:prstGeom prst="flowChartPreparation">
            <a:avLst/>
          </a:prstGeom>
        </p:spPr>
      </p:pic>
      <p:sp>
        <p:nvSpPr>
          <p:cNvPr id="6" name="Textplatzhalter 5">
            <a:extLst>
              <a:ext uri="{FF2B5EF4-FFF2-40B4-BE49-F238E27FC236}">
                <a16:creationId xmlns:a16="http://schemas.microsoft.com/office/drawing/2014/main" id="{32D91CBA-0B8C-4DE4-8A4B-FBB613849552}"/>
              </a:ext>
            </a:extLst>
          </p:cNvPr>
          <p:cNvSpPr>
            <a:spLocks noGrp="1"/>
          </p:cNvSpPr>
          <p:nvPr>
            <p:ph type="body" sz="quarter" idx="16"/>
          </p:nvPr>
        </p:nvSpPr>
        <p:spPr>
          <a:xfrm>
            <a:off x="5836243" y="5400089"/>
            <a:ext cx="4957010" cy="365125"/>
          </a:xfrm>
        </p:spPr>
        <p:txBody>
          <a:bodyPr/>
          <a:lstStyle/>
          <a:p>
            <a:r>
              <a:rPr lang="de-DE" dirty="0"/>
              <a:t>Quelle: </a:t>
            </a:r>
            <a:r>
              <a:rPr lang="de-DE" dirty="0" err="1"/>
              <a:t>jana</a:t>
            </a:r>
            <a:r>
              <a:rPr lang="de-DE" dirty="0"/>
              <a:t> Sabeth – unsplah.com</a:t>
            </a:r>
          </a:p>
        </p:txBody>
      </p:sp>
    </p:spTree>
    <p:extLst>
      <p:ext uri="{BB962C8B-B14F-4D97-AF65-F5344CB8AC3E}">
        <p14:creationId xmlns:p14="http://schemas.microsoft.com/office/powerpoint/2010/main" val="3427401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nhaltsplatzhalter 10">
            <a:extLst>
              <a:ext uri="{FF2B5EF4-FFF2-40B4-BE49-F238E27FC236}">
                <a16:creationId xmlns:a16="http://schemas.microsoft.com/office/drawing/2014/main" id="{D7D82EC2-BFDF-4A47-BB96-FB4F799BF452}"/>
              </a:ext>
            </a:extLst>
          </p:cNvPr>
          <p:cNvPicPr>
            <a:picLocks noGrp="1" noChangeAspect="1"/>
          </p:cNvPicPr>
          <p:nvPr>
            <p:ph sz="half" idx="2"/>
          </p:nvPr>
        </p:nvPicPr>
        <p:blipFill rotWithShape="1">
          <a:blip r:embed="rId2"/>
          <a:srcRect t="16677"/>
          <a:stretch/>
        </p:blipFill>
        <p:spPr>
          <a:xfrm>
            <a:off x="794797" y="2635036"/>
            <a:ext cx="9505341" cy="3502077"/>
          </a:xfrm>
        </p:spPr>
      </p:pic>
      <p:sp>
        <p:nvSpPr>
          <p:cNvPr id="4" name="Textplatzhalter 3">
            <a:extLst>
              <a:ext uri="{FF2B5EF4-FFF2-40B4-BE49-F238E27FC236}">
                <a16:creationId xmlns:a16="http://schemas.microsoft.com/office/drawing/2014/main" id="{56E44B04-6555-4BB4-9A5B-62A5C542992A}"/>
              </a:ext>
            </a:extLst>
          </p:cNvPr>
          <p:cNvSpPr>
            <a:spLocks noGrp="1"/>
          </p:cNvSpPr>
          <p:nvPr>
            <p:ph type="body" sz="quarter" idx="13"/>
          </p:nvPr>
        </p:nvSpPr>
        <p:spPr>
          <a:xfrm>
            <a:off x="659804" y="859014"/>
            <a:ext cx="8381857" cy="960999"/>
          </a:xfrm>
        </p:spPr>
        <p:txBody>
          <a:bodyPr anchor="ctr"/>
          <a:lstStyle/>
          <a:p>
            <a:r>
              <a:rPr lang="de-DE" dirty="0">
                <a:latin typeface="Arial" panose="020B0604020202020204" pitchFamily="34" charset="0"/>
                <a:cs typeface="Arial" panose="020B0604020202020204" pitchFamily="34" charset="0"/>
              </a:rPr>
              <a:t>3. Formate gezielt auswählen</a:t>
            </a:r>
          </a:p>
        </p:txBody>
      </p:sp>
      <p:sp>
        <p:nvSpPr>
          <p:cNvPr id="2" name="Textplatzhalter 1">
            <a:extLst>
              <a:ext uri="{FF2B5EF4-FFF2-40B4-BE49-F238E27FC236}">
                <a16:creationId xmlns:a16="http://schemas.microsoft.com/office/drawing/2014/main" id="{397A97C3-C0B5-45C5-821C-21D815834AEE}"/>
              </a:ext>
            </a:extLst>
          </p:cNvPr>
          <p:cNvSpPr>
            <a:spLocks noGrp="1"/>
          </p:cNvSpPr>
          <p:nvPr>
            <p:ph type="body" sz="quarter" idx="14"/>
          </p:nvPr>
        </p:nvSpPr>
        <p:spPr>
          <a:xfrm>
            <a:off x="8555296" y="6351013"/>
            <a:ext cx="3081338" cy="304800"/>
          </a:xfrm>
        </p:spPr>
        <p:txBody>
          <a:bodyPr/>
          <a:lstStyle/>
          <a:p>
            <a:r>
              <a:rPr lang="de-DE" dirty="0"/>
              <a:t>Quelle: </a:t>
            </a:r>
            <a:r>
              <a:rPr lang="de-DE" dirty="0" err="1"/>
              <a:t>Prutschet</a:t>
            </a:r>
            <a:r>
              <a:rPr lang="de-DE" dirty="0"/>
              <a:t> al. 2014</a:t>
            </a:r>
          </a:p>
        </p:txBody>
      </p:sp>
    </p:spTree>
    <p:extLst>
      <p:ext uri="{BB962C8B-B14F-4D97-AF65-F5344CB8AC3E}">
        <p14:creationId xmlns:p14="http://schemas.microsoft.com/office/powerpoint/2010/main" val="2454454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nhaltsplatzhalter 8">
            <a:extLst>
              <a:ext uri="{FF2B5EF4-FFF2-40B4-BE49-F238E27FC236}">
                <a16:creationId xmlns:a16="http://schemas.microsoft.com/office/drawing/2014/main" id="{2ECE373A-52AD-4FF7-BE82-577E7FA85420}"/>
              </a:ext>
            </a:extLst>
          </p:cNvPr>
          <p:cNvPicPr>
            <a:picLocks noGrp="1" noChangeAspect="1"/>
          </p:cNvPicPr>
          <p:nvPr>
            <p:ph sz="half" idx="2"/>
          </p:nvPr>
        </p:nvPicPr>
        <p:blipFill rotWithShape="1">
          <a:blip r:embed="rId2"/>
          <a:srcRect l="215" t="15950" r="-215" b="2011"/>
          <a:stretch/>
        </p:blipFill>
        <p:spPr>
          <a:xfrm>
            <a:off x="978460" y="2576743"/>
            <a:ext cx="9363719" cy="3527277"/>
          </a:xfrm>
        </p:spPr>
      </p:pic>
      <p:sp>
        <p:nvSpPr>
          <p:cNvPr id="4" name="Textplatzhalter 3">
            <a:extLst>
              <a:ext uri="{FF2B5EF4-FFF2-40B4-BE49-F238E27FC236}">
                <a16:creationId xmlns:a16="http://schemas.microsoft.com/office/drawing/2014/main" id="{56174AE8-19FB-4C72-ADF6-C463C28A9A43}"/>
              </a:ext>
            </a:extLst>
          </p:cNvPr>
          <p:cNvSpPr>
            <a:spLocks noGrp="1"/>
          </p:cNvSpPr>
          <p:nvPr>
            <p:ph type="body" sz="quarter" idx="13"/>
          </p:nvPr>
        </p:nvSpPr>
        <p:spPr>
          <a:xfrm>
            <a:off x="659804" y="601580"/>
            <a:ext cx="9724416" cy="960999"/>
          </a:xfrm>
        </p:spPr>
        <p:txBody>
          <a:bodyPr/>
          <a:lstStyle/>
          <a:p>
            <a:r>
              <a:rPr lang="de-DE" dirty="0">
                <a:latin typeface="Arial" panose="020B0604020202020204" pitchFamily="34" charset="0"/>
                <a:cs typeface="Arial" panose="020B0604020202020204" pitchFamily="34" charset="0"/>
              </a:rPr>
              <a:t>3. Sprache und Design zielgruppenorientiert auswählen</a:t>
            </a:r>
          </a:p>
        </p:txBody>
      </p:sp>
      <p:sp>
        <p:nvSpPr>
          <p:cNvPr id="7" name="Textplatzhalter 6">
            <a:extLst>
              <a:ext uri="{FF2B5EF4-FFF2-40B4-BE49-F238E27FC236}">
                <a16:creationId xmlns:a16="http://schemas.microsoft.com/office/drawing/2014/main" id="{F5963812-E488-485C-B00C-E367973618CE}"/>
              </a:ext>
            </a:extLst>
          </p:cNvPr>
          <p:cNvSpPr>
            <a:spLocks noGrp="1"/>
          </p:cNvSpPr>
          <p:nvPr>
            <p:ph type="body" sz="quarter" idx="14"/>
          </p:nvPr>
        </p:nvSpPr>
        <p:spPr/>
        <p:txBody>
          <a:bodyPr/>
          <a:lstStyle/>
          <a:p>
            <a:r>
              <a:rPr lang="de-DE" dirty="0"/>
              <a:t>Quelle: </a:t>
            </a:r>
            <a:r>
              <a:rPr lang="de-DE" dirty="0" err="1"/>
              <a:t>Prutschet</a:t>
            </a:r>
            <a:r>
              <a:rPr lang="de-DE" dirty="0"/>
              <a:t> al. 2014</a:t>
            </a:r>
          </a:p>
        </p:txBody>
      </p:sp>
    </p:spTree>
    <p:extLst>
      <p:ext uri="{BB962C8B-B14F-4D97-AF65-F5344CB8AC3E}">
        <p14:creationId xmlns:p14="http://schemas.microsoft.com/office/powerpoint/2010/main" val="2224755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nhaltsplatzhalter 8">
            <a:extLst>
              <a:ext uri="{FF2B5EF4-FFF2-40B4-BE49-F238E27FC236}">
                <a16:creationId xmlns:a16="http://schemas.microsoft.com/office/drawing/2014/main" id="{B0EDF4EF-ADF3-4994-A7BF-33DAFBEFC54D}"/>
              </a:ext>
            </a:extLst>
          </p:cNvPr>
          <p:cNvPicPr>
            <a:picLocks noGrp="1" noChangeAspect="1"/>
          </p:cNvPicPr>
          <p:nvPr>
            <p:ph sz="half" idx="2"/>
          </p:nvPr>
        </p:nvPicPr>
        <p:blipFill>
          <a:blip r:embed="rId3"/>
          <a:stretch>
            <a:fillRect/>
          </a:stretch>
        </p:blipFill>
        <p:spPr>
          <a:xfrm>
            <a:off x="87529" y="2305627"/>
            <a:ext cx="7849203" cy="3895725"/>
          </a:xfrm>
          <a:prstGeom prst="round2SameRect">
            <a:avLst/>
          </a:prstGeom>
        </p:spPr>
      </p:pic>
      <p:sp>
        <p:nvSpPr>
          <p:cNvPr id="4" name="Textplatzhalter 3">
            <a:extLst>
              <a:ext uri="{FF2B5EF4-FFF2-40B4-BE49-F238E27FC236}">
                <a16:creationId xmlns:a16="http://schemas.microsoft.com/office/drawing/2014/main" id="{0D76B9C2-BEED-4AA2-A2E8-DEE89D67F65F}"/>
              </a:ext>
            </a:extLst>
          </p:cNvPr>
          <p:cNvSpPr>
            <a:spLocks noGrp="1"/>
          </p:cNvSpPr>
          <p:nvPr>
            <p:ph type="body" sz="quarter" idx="13"/>
          </p:nvPr>
        </p:nvSpPr>
        <p:spPr>
          <a:xfrm>
            <a:off x="712356" y="808058"/>
            <a:ext cx="8381857" cy="960999"/>
          </a:xfrm>
        </p:spPr>
        <p:txBody>
          <a:bodyPr anchor="ctr"/>
          <a:lstStyle/>
          <a:p>
            <a:r>
              <a:rPr lang="de-DE" dirty="0">
                <a:latin typeface="Arial" panose="020B0604020202020204" pitchFamily="34" charset="0"/>
                <a:cs typeface="Arial" panose="020B0604020202020204" pitchFamily="34" charset="0"/>
              </a:rPr>
              <a:t>Fazit und Hinweise</a:t>
            </a:r>
          </a:p>
        </p:txBody>
      </p:sp>
      <p:sp>
        <p:nvSpPr>
          <p:cNvPr id="7" name="Textplatzhalter 6">
            <a:extLst>
              <a:ext uri="{FF2B5EF4-FFF2-40B4-BE49-F238E27FC236}">
                <a16:creationId xmlns:a16="http://schemas.microsoft.com/office/drawing/2014/main" id="{70FE1203-8AA0-41AE-AFC5-67B52E56F7AE}"/>
              </a:ext>
            </a:extLst>
          </p:cNvPr>
          <p:cNvSpPr>
            <a:spLocks noGrp="1"/>
          </p:cNvSpPr>
          <p:nvPr>
            <p:ph type="body" sz="quarter" idx="14"/>
          </p:nvPr>
        </p:nvSpPr>
        <p:spPr>
          <a:xfrm>
            <a:off x="8439682" y="5510186"/>
            <a:ext cx="3081338" cy="304800"/>
          </a:xfrm>
        </p:spPr>
        <p:txBody>
          <a:bodyPr>
            <a:normAutofit fontScale="92500" lnSpcReduction="20000"/>
          </a:bodyPr>
          <a:lstStyle/>
          <a:p>
            <a:r>
              <a:rPr lang="de-DE" dirty="0"/>
              <a:t>Quelle: Stoknes2015, </a:t>
            </a:r>
            <a:r>
              <a:rPr lang="de-DE" dirty="0" err="1"/>
              <a:t>Grothmannet</a:t>
            </a:r>
            <a:r>
              <a:rPr lang="de-DE" dirty="0"/>
              <a:t> al. 2017, Altinay2017, </a:t>
            </a:r>
            <a:r>
              <a:rPr lang="de-DE" dirty="0" err="1"/>
              <a:t>Badullovichet</a:t>
            </a:r>
            <a:r>
              <a:rPr lang="de-DE" dirty="0"/>
              <a:t> al 2020</a:t>
            </a:r>
          </a:p>
        </p:txBody>
      </p:sp>
      <p:pic>
        <p:nvPicPr>
          <p:cNvPr id="3" name="Grafik 2">
            <a:extLst>
              <a:ext uri="{FF2B5EF4-FFF2-40B4-BE49-F238E27FC236}">
                <a16:creationId xmlns:a16="http://schemas.microsoft.com/office/drawing/2014/main" id="{D4DF67F7-775A-4315-9008-8C9C26217212}"/>
              </a:ext>
            </a:extLst>
          </p:cNvPr>
          <p:cNvPicPr>
            <a:picLocks noChangeAspect="1"/>
          </p:cNvPicPr>
          <p:nvPr/>
        </p:nvPicPr>
        <p:blipFill>
          <a:blip r:embed="rId4"/>
          <a:stretch>
            <a:fillRect/>
          </a:stretch>
        </p:blipFill>
        <p:spPr>
          <a:xfrm>
            <a:off x="8092341" y="2893194"/>
            <a:ext cx="4012130" cy="2006065"/>
          </a:xfrm>
          <a:prstGeom prst="rect">
            <a:avLst/>
          </a:prstGeom>
        </p:spPr>
      </p:pic>
    </p:spTree>
    <p:extLst>
      <p:ext uri="{BB962C8B-B14F-4D97-AF65-F5344CB8AC3E}">
        <p14:creationId xmlns:p14="http://schemas.microsoft.com/office/powerpoint/2010/main" val="2174340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A3DB226F-D795-4F19-92E8-57E26F05DBF8}"/>
              </a:ext>
            </a:extLst>
          </p:cNvPr>
          <p:cNvSpPr>
            <a:spLocks noGrp="1"/>
          </p:cNvSpPr>
          <p:nvPr>
            <p:ph sz="half" idx="2"/>
          </p:nvPr>
        </p:nvSpPr>
        <p:spPr>
          <a:xfrm>
            <a:off x="632827" y="2055895"/>
            <a:ext cx="2567573" cy="3895725"/>
          </a:xfrm>
        </p:spPr>
        <p:txBody>
          <a:bodyPr/>
          <a:lstStyle/>
          <a:p>
            <a:r>
              <a:rPr lang="de-DE" dirty="0"/>
              <a:t>Kriterien: </a:t>
            </a:r>
          </a:p>
          <a:p>
            <a:pPr marL="342900" indent="-342900">
              <a:buFont typeface="Arial" panose="020B0604020202020204" pitchFamily="34" charset="0"/>
              <a:buChar char="•"/>
            </a:pPr>
            <a:r>
              <a:rPr lang="de-DE" dirty="0"/>
              <a:t>Sonnenschutz</a:t>
            </a:r>
          </a:p>
          <a:p>
            <a:pPr marL="342900" indent="-342900">
              <a:buFont typeface="Arial" panose="020B0604020202020204" pitchFamily="34" charset="0"/>
              <a:buChar char="•"/>
            </a:pPr>
            <a:r>
              <a:rPr lang="de-DE" dirty="0"/>
              <a:t>Dämmung</a:t>
            </a:r>
          </a:p>
          <a:p>
            <a:pPr marL="342900" indent="-342900">
              <a:buFont typeface="Arial" panose="020B0604020202020204" pitchFamily="34" charset="0"/>
              <a:buChar char="•"/>
            </a:pPr>
            <a:r>
              <a:rPr lang="de-DE" dirty="0"/>
              <a:t>Lüftung </a:t>
            </a:r>
          </a:p>
          <a:p>
            <a:pPr marL="342900" indent="-342900">
              <a:buFont typeface="Arial" panose="020B0604020202020204" pitchFamily="34" charset="0"/>
              <a:buChar char="•"/>
            </a:pPr>
            <a:r>
              <a:rPr lang="de-DE" dirty="0"/>
              <a:t>Begrünung</a:t>
            </a:r>
          </a:p>
          <a:p>
            <a:pPr marL="342900" indent="-342900">
              <a:buFont typeface="Arial" panose="020B0604020202020204" pitchFamily="34" charset="0"/>
              <a:buChar char="•"/>
            </a:pPr>
            <a:r>
              <a:rPr lang="de-DE" dirty="0"/>
              <a:t>Materialen, Farben</a:t>
            </a:r>
          </a:p>
        </p:txBody>
      </p:sp>
      <p:sp>
        <p:nvSpPr>
          <p:cNvPr id="3" name="Textplatzhalter 2">
            <a:extLst>
              <a:ext uri="{FF2B5EF4-FFF2-40B4-BE49-F238E27FC236}">
                <a16:creationId xmlns:a16="http://schemas.microsoft.com/office/drawing/2014/main" id="{76F46D5C-BB24-4985-97CE-16CAF50A4794}"/>
              </a:ext>
            </a:extLst>
          </p:cNvPr>
          <p:cNvSpPr>
            <a:spLocks noGrp="1"/>
          </p:cNvSpPr>
          <p:nvPr>
            <p:ph type="body" sz="quarter" idx="13"/>
          </p:nvPr>
        </p:nvSpPr>
        <p:spPr/>
        <p:txBody>
          <a:bodyPr/>
          <a:lstStyle/>
          <a:p>
            <a:r>
              <a:rPr lang="de-DE" dirty="0"/>
              <a:t>Praktische Arbeit: Gebäudeanalyse</a:t>
            </a:r>
          </a:p>
        </p:txBody>
      </p:sp>
      <p:sp>
        <p:nvSpPr>
          <p:cNvPr id="4" name="Textplatzhalter 3">
            <a:extLst>
              <a:ext uri="{FF2B5EF4-FFF2-40B4-BE49-F238E27FC236}">
                <a16:creationId xmlns:a16="http://schemas.microsoft.com/office/drawing/2014/main" id="{11F15B30-886B-4D76-A373-E412988CBC1B}"/>
              </a:ext>
            </a:extLst>
          </p:cNvPr>
          <p:cNvSpPr>
            <a:spLocks noGrp="1"/>
          </p:cNvSpPr>
          <p:nvPr>
            <p:ph type="body" sz="quarter" idx="14"/>
          </p:nvPr>
        </p:nvSpPr>
        <p:spPr/>
        <p:txBody>
          <a:bodyPr/>
          <a:lstStyle/>
          <a:p>
            <a:r>
              <a:rPr lang="de-DE" dirty="0"/>
              <a:t>https://www.jugendherberge.de/jugendherbergen/bonn/</a:t>
            </a:r>
          </a:p>
        </p:txBody>
      </p:sp>
      <p:sp>
        <p:nvSpPr>
          <p:cNvPr id="9" name="Textfeld 8">
            <a:extLst>
              <a:ext uri="{FF2B5EF4-FFF2-40B4-BE49-F238E27FC236}">
                <a16:creationId xmlns:a16="http://schemas.microsoft.com/office/drawing/2014/main" id="{E0E7F755-124C-497A-8EC3-6C693AD43745}"/>
              </a:ext>
            </a:extLst>
          </p:cNvPr>
          <p:cNvSpPr txBox="1"/>
          <p:nvPr/>
        </p:nvSpPr>
        <p:spPr>
          <a:xfrm>
            <a:off x="7806267" y="2523066"/>
            <a:ext cx="3522133" cy="3447098"/>
          </a:xfrm>
          <a:prstGeom prst="rect">
            <a:avLst/>
          </a:prstGeom>
          <a:noFill/>
        </p:spPr>
        <p:txBody>
          <a:bodyPr wrap="square" rtlCol="0">
            <a:spAutoFit/>
          </a:bodyPr>
          <a:lstStyle/>
          <a:p>
            <a:r>
              <a:rPr lang="de-DE" sz="2000" dirty="0">
                <a:latin typeface="Arial" panose="020B0604020202020204" pitchFamily="34" charset="0"/>
                <a:cs typeface="Arial" panose="020B0604020202020204" pitchFamily="34" charset="0"/>
              </a:rPr>
              <a:t>Gebäudeanalyse </a:t>
            </a:r>
          </a:p>
          <a:p>
            <a:r>
              <a:rPr lang="de-DE" sz="2000" dirty="0">
                <a:latin typeface="Arial" panose="020B0604020202020204" pitchFamily="34" charset="0"/>
                <a:cs typeface="Arial" panose="020B0604020202020204" pitchFamily="34" charset="0"/>
              </a:rPr>
              <a:t>(innen und außen):</a:t>
            </a:r>
          </a:p>
          <a:p>
            <a:r>
              <a:rPr lang="de-DE" sz="2000" dirty="0">
                <a:latin typeface="Arial" panose="020B0604020202020204" pitchFamily="34" charset="0"/>
                <a:cs typeface="Arial" panose="020B0604020202020204" pitchFamily="34" charset="0"/>
              </a:rPr>
              <a:t>Zeit: ca. 30 Minuten</a:t>
            </a:r>
          </a:p>
          <a:p>
            <a:endParaRPr lang="de-DE" sz="2000" dirty="0">
              <a:latin typeface="Arial" panose="020B0604020202020204" pitchFamily="34" charset="0"/>
              <a:cs typeface="Arial" panose="020B0604020202020204" pitchFamily="34" charset="0"/>
            </a:endParaRPr>
          </a:p>
          <a:p>
            <a:r>
              <a:rPr lang="de-DE" sz="2000" dirty="0">
                <a:latin typeface="Arial" panose="020B0604020202020204" pitchFamily="34" charset="0"/>
                <a:cs typeface="Arial" panose="020B0604020202020204" pitchFamily="34" charset="0"/>
              </a:rPr>
              <a:t>Erstellung einer kleinen Maßnahmenliste</a:t>
            </a:r>
          </a:p>
          <a:p>
            <a:r>
              <a:rPr lang="de-DE" sz="2000" dirty="0">
                <a:latin typeface="Arial" panose="020B0604020202020204" pitchFamily="34" charset="0"/>
                <a:cs typeface="Arial" panose="020B0604020202020204" pitchFamily="34" charset="0"/>
              </a:rPr>
              <a:t>Zeit: ca. 15 Minuten</a:t>
            </a:r>
          </a:p>
          <a:p>
            <a:endParaRPr lang="de-DE" sz="2000" dirty="0">
              <a:latin typeface="Arial" panose="020B0604020202020204" pitchFamily="34" charset="0"/>
              <a:cs typeface="Arial" panose="020B0604020202020204" pitchFamily="34" charset="0"/>
            </a:endParaRPr>
          </a:p>
          <a:p>
            <a:r>
              <a:rPr lang="de-DE" sz="2000" dirty="0">
                <a:latin typeface="Arial" panose="020B0604020202020204" pitchFamily="34" charset="0"/>
                <a:cs typeface="Arial" panose="020B0604020202020204" pitchFamily="34" charset="0"/>
              </a:rPr>
              <a:t>Auswertung und Diskussion:  </a:t>
            </a:r>
          </a:p>
          <a:p>
            <a:r>
              <a:rPr lang="de-DE" sz="2000" dirty="0">
                <a:latin typeface="Arial" panose="020B0604020202020204" pitchFamily="34" charset="0"/>
                <a:cs typeface="Arial" panose="020B0604020202020204" pitchFamily="34" charset="0"/>
              </a:rPr>
              <a:t>Zeit: ca. 30 Minuten</a:t>
            </a:r>
          </a:p>
          <a:p>
            <a:endParaRPr lang="de-DE" dirty="0"/>
          </a:p>
        </p:txBody>
      </p:sp>
      <p:pic>
        <p:nvPicPr>
          <p:cNvPr id="11" name="Grafik 10">
            <a:extLst>
              <a:ext uri="{FF2B5EF4-FFF2-40B4-BE49-F238E27FC236}">
                <a16:creationId xmlns:a16="http://schemas.microsoft.com/office/drawing/2014/main" id="{90D13519-19B6-40FD-952A-ABF849E8914D}"/>
              </a:ext>
            </a:extLst>
          </p:cNvPr>
          <p:cNvPicPr>
            <a:picLocks noChangeAspect="1"/>
          </p:cNvPicPr>
          <p:nvPr/>
        </p:nvPicPr>
        <p:blipFill>
          <a:blip r:embed="rId2"/>
          <a:stretch>
            <a:fillRect/>
          </a:stretch>
        </p:blipFill>
        <p:spPr>
          <a:xfrm>
            <a:off x="3359343" y="2624667"/>
            <a:ext cx="4063279" cy="2703928"/>
          </a:xfrm>
          <a:prstGeom prst="rect">
            <a:avLst/>
          </a:prstGeom>
        </p:spPr>
      </p:pic>
    </p:spTree>
    <p:extLst>
      <p:ext uri="{BB962C8B-B14F-4D97-AF65-F5344CB8AC3E}">
        <p14:creationId xmlns:p14="http://schemas.microsoft.com/office/powerpoint/2010/main" val="1817434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7EA2E17A-4F1E-460A-AD77-C0A53FF70763}"/>
              </a:ext>
            </a:extLst>
          </p:cNvPr>
          <p:cNvSpPr>
            <a:spLocks noGrp="1" noChangeArrowheads="1"/>
          </p:cNvSpPr>
          <p:nvPr>
            <p:ph sz="half" idx="2"/>
          </p:nvPr>
        </p:nvSpPr>
        <p:spPr bwMode="auto">
          <a:xfrm>
            <a:off x="632827" y="2295600"/>
            <a:ext cx="10451323"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de-DE" altLang="de-DE"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de-DE" altLang="de-DE" sz="1800" b="1" dirty="0">
                <a:solidFill>
                  <a:schemeClr val="tx1"/>
                </a:solidFill>
              </a:rPr>
              <a:t>Welche Ressourcen sind vorhanden?</a:t>
            </a:r>
          </a:p>
          <a:p>
            <a:pPr marL="0" marR="0" lvl="0" indent="0" algn="l" defTabSz="914400" rtl="0" eaLnBrk="0" fontAlgn="base" latinLnBrk="0" hangingPunct="0">
              <a:lnSpc>
                <a:spcPct val="100000"/>
              </a:lnSpc>
              <a:spcBef>
                <a:spcPct val="0"/>
              </a:spcBef>
              <a:spcAft>
                <a:spcPct val="0"/>
              </a:spcAft>
              <a:buClrTx/>
              <a:buSzTx/>
              <a:buFontTx/>
              <a:buChar char="•"/>
              <a:tabLst/>
            </a:pPr>
            <a:r>
              <a:rPr lang="de-DE" altLang="de-DE" sz="1800" b="1" dirty="0">
                <a:solidFill>
                  <a:schemeClr val="tx1"/>
                </a:solidFill>
              </a:rPr>
              <a:t>Welche Schwachstellen gibt es?</a:t>
            </a:r>
          </a:p>
          <a:p>
            <a:pPr marL="0" marR="0" lvl="0" indent="0" algn="l" defTabSz="914400" rtl="0" eaLnBrk="0" fontAlgn="base" latinLnBrk="0" hangingPunct="0">
              <a:lnSpc>
                <a:spcPct val="100000"/>
              </a:lnSpc>
              <a:spcBef>
                <a:spcPct val="0"/>
              </a:spcBef>
              <a:spcAft>
                <a:spcPct val="0"/>
              </a:spcAft>
              <a:buClrTx/>
              <a:buSzTx/>
              <a:buFontTx/>
              <a:buChar char="•"/>
              <a:tabLst/>
            </a:pPr>
            <a:r>
              <a:rPr lang="de-DE" altLang="de-DE" sz="1800" b="1" dirty="0">
                <a:solidFill>
                  <a:schemeClr val="tx1"/>
                </a:solidFill>
              </a:rPr>
              <a:t>Welche schnellen und langfristigen Maßnahmen sind möglich?</a:t>
            </a:r>
          </a:p>
          <a:p>
            <a:pPr marL="0" marR="0" lvl="0" indent="0" algn="l" defTabSz="914400" rtl="0" eaLnBrk="0" fontAlgn="base" latinLnBrk="0" hangingPunct="0">
              <a:lnSpc>
                <a:spcPct val="100000"/>
              </a:lnSpc>
              <a:spcBef>
                <a:spcPct val="0"/>
              </a:spcBef>
              <a:spcAft>
                <a:spcPct val="0"/>
              </a:spcAft>
              <a:buClrTx/>
              <a:buSzTx/>
              <a:buFontTx/>
              <a:buChar char="•"/>
              <a:tabLst/>
            </a:pPr>
            <a:endParaRPr lang="de-DE" altLang="de-DE" sz="1800" b="1" dirty="0">
              <a:solidFill>
                <a:schemeClr val="tx1"/>
              </a:solidFill>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Sonnenschutz</a:t>
            </a:r>
            <a:r>
              <a:rPr kumimoji="0" lang="de-DE" altLang="de-DE" sz="1800" b="0" i="0" u="none" strike="noStrike" cap="none" normalizeH="0" baseline="0" dirty="0">
                <a:ln>
                  <a:noFill/>
                </a:ln>
                <a:solidFill>
                  <a:schemeClr val="tx1"/>
                </a:solidFill>
                <a:effectLst/>
                <a:latin typeface="Arial" panose="020B0604020202020204" pitchFamily="34" charset="0"/>
              </a:rPr>
              <a:t> (Außenjalousien, Markisen, Vorhänge)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Dämmung</a:t>
            </a:r>
            <a:r>
              <a:rPr kumimoji="0" lang="de-DE" altLang="de-DE" sz="1800" b="0" i="0" u="none" strike="noStrike" cap="none" normalizeH="0" baseline="0" dirty="0">
                <a:ln>
                  <a:noFill/>
                </a:ln>
                <a:solidFill>
                  <a:schemeClr val="tx1"/>
                </a:solidFill>
                <a:effectLst/>
                <a:latin typeface="Arial" panose="020B0604020202020204" pitchFamily="34" charset="0"/>
              </a:rPr>
              <a:t> (Dach, Fassade, Fenster)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Lüftung</a:t>
            </a:r>
            <a:r>
              <a:rPr kumimoji="0" lang="de-DE" altLang="de-DE" sz="1800" b="0" i="0" u="none" strike="noStrike" cap="none" normalizeH="0" baseline="0" dirty="0">
                <a:ln>
                  <a:noFill/>
                </a:ln>
                <a:solidFill>
                  <a:schemeClr val="tx1"/>
                </a:solidFill>
                <a:effectLst/>
                <a:latin typeface="Arial" panose="020B0604020202020204" pitchFamily="34" charset="0"/>
              </a:rPr>
              <a:t> (Querlüften, Nachtlüftung, Klimaanlagen)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Begrünung &amp; Wasserflächen</a:t>
            </a:r>
            <a:r>
              <a:rPr kumimoji="0" lang="de-DE" altLang="de-DE" sz="1800" b="0" i="0" u="none" strike="noStrike" cap="none" normalizeH="0" baseline="0" dirty="0">
                <a:ln>
                  <a:noFill/>
                </a:ln>
                <a:solidFill>
                  <a:schemeClr val="tx1"/>
                </a:solidFill>
                <a:effectLst/>
                <a:latin typeface="Arial" panose="020B0604020202020204" pitchFamily="34" charset="0"/>
              </a:rPr>
              <a:t> (Dachbegrünung, Fassadenbegrünung, schattenspendende Bäume)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Materialien &amp; Farben</a:t>
            </a:r>
            <a:r>
              <a:rPr kumimoji="0" lang="de-DE" altLang="de-DE" sz="1800" b="0" i="0" u="none" strike="noStrike" cap="none" normalizeH="0" baseline="0" dirty="0">
                <a:ln>
                  <a:noFill/>
                </a:ln>
                <a:solidFill>
                  <a:schemeClr val="tx1"/>
                </a:solidFill>
                <a:effectLst/>
                <a:latin typeface="Arial" panose="020B0604020202020204" pitchFamily="34" charset="0"/>
              </a:rPr>
              <a:t> (Helle vs. dunkle Fassaden, hitzespeichernde Oberflächen) </a:t>
            </a:r>
          </a:p>
          <a:p>
            <a:pPr marL="0" marR="0" lvl="0" indent="0" algn="l" defTabSz="914400" rtl="0" eaLnBrk="0" fontAlgn="base" latinLnBrk="0" hangingPunct="0">
              <a:lnSpc>
                <a:spcPct val="100000"/>
              </a:lnSpc>
              <a:spcBef>
                <a:spcPct val="0"/>
              </a:spcBef>
              <a:spcAft>
                <a:spcPct val="0"/>
              </a:spcAft>
              <a:buClrTx/>
              <a:buSzTx/>
              <a:buFontTx/>
              <a:buChar char="•"/>
              <a:tabLst/>
            </a:pPr>
            <a:endParaRPr lang="de-DE" altLang="de-DE" sz="1800" dirty="0">
              <a:solidFill>
                <a:schemeClr val="tx1"/>
              </a:solidFill>
            </a:endParaRPr>
          </a:p>
          <a:p>
            <a:pPr marL="0" marR="0" lvl="0" indent="0" algn="l" defTabSz="914400" rtl="0" eaLnBrk="0" fontAlgn="base" latinLnBrk="0" hangingPunct="0">
              <a:lnSpc>
                <a:spcPct val="100000"/>
              </a:lnSpc>
              <a:spcBef>
                <a:spcPct val="0"/>
              </a:spcBef>
              <a:spcAft>
                <a:spcPct val="0"/>
              </a:spcAft>
              <a:buClrTx/>
              <a:buSzTx/>
              <a:tabLst/>
            </a:pP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sp>
        <p:nvSpPr>
          <p:cNvPr id="3" name="Textplatzhalter 2">
            <a:extLst>
              <a:ext uri="{FF2B5EF4-FFF2-40B4-BE49-F238E27FC236}">
                <a16:creationId xmlns:a16="http://schemas.microsoft.com/office/drawing/2014/main" id="{CDCD295A-5A61-42F9-A440-51DF901FE999}"/>
              </a:ext>
            </a:extLst>
          </p:cNvPr>
          <p:cNvSpPr>
            <a:spLocks noGrp="1"/>
          </p:cNvSpPr>
          <p:nvPr>
            <p:ph type="body" sz="quarter" idx="13"/>
          </p:nvPr>
        </p:nvSpPr>
        <p:spPr/>
        <p:txBody>
          <a:bodyPr/>
          <a:lstStyle/>
          <a:p>
            <a:r>
              <a:rPr lang="de-DE" dirty="0"/>
              <a:t>Auswertung Gebäudeanalyse</a:t>
            </a:r>
          </a:p>
        </p:txBody>
      </p:sp>
      <p:sp>
        <p:nvSpPr>
          <p:cNvPr id="4" name="Textplatzhalter 3">
            <a:extLst>
              <a:ext uri="{FF2B5EF4-FFF2-40B4-BE49-F238E27FC236}">
                <a16:creationId xmlns:a16="http://schemas.microsoft.com/office/drawing/2014/main" id="{89879431-EC9C-427E-8815-48BD937B83EB}"/>
              </a:ext>
            </a:extLst>
          </p:cNvPr>
          <p:cNvSpPr>
            <a:spLocks noGrp="1"/>
          </p:cNvSpPr>
          <p:nvPr>
            <p:ph type="body" sz="quarter" idx="14"/>
          </p:nvPr>
        </p:nvSpPr>
        <p:spPr/>
        <p:txBody>
          <a:bodyPr/>
          <a:lstStyle/>
          <a:p>
            <a:endParaRPr lang="de-DE"/>
          </a:p>
        </p:txBody>
      </p:sp>
    </p:spTree>
    <p:extLst>
      <p:ext uri="{BB962C8B-B14F-4D97-AF65-F5344CB8AC3E}">
        <p14:creationId xmlns:p14="http://schemas.microsoft.com/office/powerpoint/2010/main" val="245785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 calcmode="lin" valueType="num">
                                      <p:cBhvr additive="base">
                                        <p:cTn id="2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 calcmode="lin" valueType="num">
                                      <p:cBhvr additive="base">
                                        <p:cTn id="31"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 calcmode="lin" valueType="num">
                                      <p:cBhvr additive="base">
                                        <p:cTn id="37"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xEl>
                                              <p:pRg st="8" end="8"/>
                                            </p:txEl>
                                          </p:spTgt>
                                        </p:tgtEl>
                                        <p:attrNameLst>
                                          <p:attrName>style.visibility</p:attrName>
                                        </p:attrNameLst>
                                      </p:cBhvr>
                                      <p:to>
                                        <p:strVal val="visible"/>
                                      </p:to>
                                    </p:set>
                                    <p:anim calcmode="lin" valueType="num">
                                      <p:cBhvr additive="base">
                                        <p:cTn id="43"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
                                            <p:txEl>
                                              <p:pRg st="9" end="9"/>
                                            </p:txEl>
                                          </p:spTgt>
                                        </p:tgtEl>
                                        <p:attrNameLst>
                                          <p:attrName>style.visibility</p:attrName>
                                        </p:attrNameLst>
                                      </p:cBhvr>
                                      <p:to>
                                        <p:strVal val="visible"/>
                                      </p:to>
                                    </p:set>
                                    <p:anim calcmode="lin" valueType="num">
                                      <p:cBhvr additive="base">
                                        <p:cTn id="49"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4A04043-5AA9-4E19-8C88-A78E362644FD}"/>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638031"/>
            <a:ext cx="5359675" cy="5581937"/>
          </a:xfrm>
          <a:prstGeom prst="rect">
            <a:avLst/>
          </a:prstGeom>
        </p:spPr>
      </p:pic>
      <p:sp>
        <p:nvSpPr>
          <p:cNvPr id="4" name="Textfeld 3">
            <a:extLst>
              <a:ext uri="{FF2B5EF4-FFF2-40B4-BE49-F238E27FC236}">
                <a16:creationId xmlns:a16="http://schemas.microsoft.com/office/drawing/2014/main" id="{7F2019DC-25E1-49C6-A25D-0A9C7A5F579A}"/>
              </a:ext>
            </a:extLst>
          </p:cNvPr>
          <p:cNvSpPr txBox="1"/>
          <p:nvPr/>
        </p:nvSpPr>
        <p:spPr>
          <a:xfrm>
            <a:off x="6096000" y="3283856"/>
            <a:ext cx="4061753" cy="723275"/>
          </a:xfrm>
          <a:prstGeom prst="rect">
            <a:avLst/>
          </a:prstGeom>
          <a:noFill/>
        </p:spPr>
        <p:txBody>
          <a:bodyPr wrap="none" rtlCol="0">
            <a:spAutoFit/>
          </a:bodyPr>
          <a:lstStyle/>
          <a:p>
            <a:r>
              <a:rPr lang="de-DE" sz="4100" b="1" dirty="0">
                <a:gradFill flip="none" rotWithShape="1">
                  <a:gsLst>
                    <a:gs pos="0">
                      <a:srgbClr val="5ABEC1"/>
                    </a:gs>
                    <a:gs pos="38000">
                      <a:srgbClr val="4A5988"/>
                    </a:gs>
                    <a:gs pos="73000">
                      <a:srgbClr val="E46D9F"/>
                    </a:gs>
                    <a:gs pos="100000">
                      <a:srgbClr val="DE4934"/>
                    </a:gs>
                  </a:gsLst>
                  <a:lin ang="0" scaled="0"/>
                  <a:tileRect/>
                </a:gradFill>
                <a:latin typeface="Arial" panose="020B0604020202020204" pitchFamily="34" charset="0"/>
                <a:cs typeface="Arial" panose="020B0604020202020204" pitchFamily="34" charset="0"/>
              </a:rPr>
              <a:t>KAFFEEPAUSE</a:t>
            </a:r>
          </a:p>
        </p:txBody>
      </p:sp>
    </p:spTree>
    <p:extLst>
      <p:ext uri="{BB962C8B-B14F-4D97-AF65-F5344CB8AC3E}">
        <p14:creationId xmlns:p14="http://schemas.microsoft.com/office/powerpoint/2010/main" val="355261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tertitel 2">
            <a:extLst>
              <a:ext uri="{FF2B5EF4-FFF2-40B4-BE49-F238E27FC236}">
                <a16:creationId xmlns:a16="http://schemas.microsoft.com/office/drawing/2014/main" id="{1E6D7D31-ADAB-4A23-86A8-BF1728995BA6}"/>
              </a:ext>
            </a:extLst>
          </p:cNvPr>
          <p:cNvSpPr txBox="1">
            <a:spLocks/>
          </p:cNvSpPr>
          <p:nvPr/>
        </p:nvSpPr>
        <p:spPr>
          <a:xfrm>
            <a:off x="1042057" y="2340360"/>
            <a:ext cx="10515600" cy="171926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marL="0" marR="0" lvl="0" indent="0" fontAlgn="auto">
              <a:spcAft>
                <a:spcPts val="600"/>
              </a:spcAft>
              <a:buClrTx/>
              <a:buSzTx/>
              <a:tabLst/>
              <a:defRPr/>
            </a:pPr>
            <a:r>
              <a:rPr kumimoji="0" lang="de-DE" sz="6000" b="1" i="0" u="none" strike="noStrike" kern="1200" cap="none" spc="-1" normalizeH="0" baseline="0" noProof="0" dirty="0">
                <a:ln>
                  <a:noFill/>
                </a:ln>
                <a:effectLst/>
                <a:uLnTx/>
                <a:uFillTx/>
                <a:latin typeface="+mj-lt"/>
                <a:ea typeface="+mj-ea"/>
                <a:cs typeface="+mj-cs"/>
              </a:rPr>
              <a:t>Netzwerke und Schlüsselakteure</a:t>
            </a:r>
            <a:endParaRPr kumimoji="0" lang="de-DE" sz="6000" b="0" i="0" u="none" strike="noStrike" kern="1200" cap="none" spc="0" normalizeH="0" baseline="0" noProof="0" dirty="0">
              <a:ln>
                <a:noFill/>
              </a:ln>
              <a:effectLst/>
              <a:uLnTx/>
              <a:uFillTx/>
              <a:latin typeface="+mj-lt"/>
              <a:ea typeface="+mj-ea"/>
              <a:cs typeface="+mj-cs"/>
            </a:endParaRPr>
          </a:p>
        </p:txBody>
      </p:sp>
      <p:sp>
        <p:nvSpPr>
          <p:cNvPr id="17" name="Text Placeholder 2">
            <a:extLst>
              <a:ext uri="{FF2B5EF4-FFF2-40B4-BE49-F238E27FC236}">
                <a16:creationId xmlns:a16="http://schemas.microsoft.com/office/drawing/2014/main" id="{160C112B-4A15-F887-11C7-F019206DEF7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01496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nhaltsplatzhalter 9">
            <a:extLst>
              <a:ext uri="{FF2B5EF4-FFF2-40B4-BE49-F238E27FC236}">
                <a16:creationId xmlns:a16="http://schemas.microsoft.com/office/drawing/2014/main" id="{EA61ED7F-40A3-412E-9BCD-F420ADF90456}"/>
              </a:ext>
            </a:extLst>
          </p:cNvPr>
          <p:cNvPicPr>
            <a:picLocks noGrp="1" noChangeAspect="1"/>
          </p:cNvPicPr>
          <p:nvPr>
            <p:ph sz="half" idx="2"/>
          </p:nvPr>
        </p:nvPicPr>
        <p:blipFill>
          <a:blip r:embed="rId3"/>
          <a:stretch>
            <a:fillRect/>
          </a:stretch>
        </p:blipFill>
        <p:spPr>
          <a:xfrm>
            <a:off x="3435507" y="2055813"/>
            <a:ext cx="5357498" cy="3895725"/>
          </a:xfrm>
        </p:spPr>
      </p:pic>
      <p:sp>
        <p:nvSpPr>
          <p:cNvPr id="15" name="Textplatzhalter 3">
            <a:extLst>
              <a:ext uri="{FF2B5EF4-FFF2-40B4-BE49-F238E27FC236}">
                <a16:creationId xmlns:a16="http://schemas.microsoft.com/office/drawing/2014/main" id="{14F3938E-319C-4325-8EBF-207F0857432A}"/>
              </a:ext>
            </a:extLst>
          </p:cNvPr>
          <p:cNvSpPr>
            <a:spLocks noGrp="1"/>
          </p:cNvSpPr>
          <p:nvPr>
            <p:ph type="body" sz="quarter" idx="13"/>
          </p:nvPr>
        </p:nvSpPr>
        <p:spPr/>
        <p:txBody>
          <a:bodyPr anchor="ctr"/>
          <a:lstStyle/>
          <a:p>
            <a:r>
              <a:rPr lang="de-DE" dirty="0">
                <a:latin typeface="Arial" panose="020B0604020202020204" pitchFamily="34" charset="0"/>
                <a:cs typeface="Arial" panose="020B0604020202020204" pitchFamily="34" charset="0"/>
              </a:rPr>
              <a:t>Impuls</a:t>
            </a:r>
          </a:p>
        </p:txBody>
      </p:sp>
      <p:sp>
        <p:nvSpPr>
          <p:cNvPr id="11" name="Textplatzhalter 6">
            <a:extLst>
              <a:ext uri="{FF2B5EF4-FFF2-40B4-BE49-F238E27FC236}">
                <a16:creationId xmlns:a16="http://schemas.microsoft.com/office/drawing/2014/main" id="{7AEE7C90-FC0B-414B-AA16-1F9171F08F14}"/>
              </a:ext>
            </a:extLst>
          </p:cNvPr>
          <p:cNvSpPr txBox="1">
            <a:spLocks/>
          </p:cNvSpPr>
          <p:nvPr/>
        </p:nvSpPr>
        <p:spPr>
          <a:xfrm>
            <a:off x="8892946" y="6290846"/>
            <a:ext cx="3081338" cy="3048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000" b="1" i="0" kern="1200">
                <a:solidFill>
                  <a:schemeClr val="accent2"/>
                </a:solidFill>
                <a:latin typeface="Arial Narrow" panose="020B0606020202030204" pitchFamily="34" charset="0"/>
                <a:ea typeface="Open Sans Condensed Bold" pitchFamily="2" charset="0"/>
                <a:cs typeface="Open Sans Condensed Bold"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000" b="1" i="0" kern="1200">
                <a:solidFill>
                  <a:schemeClr val="accent2"/>
                </a:solidFill>
                <a:latin typeface="Arial Narrow" panose="020B0606020202030204" pitchFamily="34" charset="0"/>
                <a:ea typeface="Open Sans Condensed Bold" pitchFamily="2" charset="0"/>
                <a:cs typeface="Open Sans Condensed Bold"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rgbClr val="5ABEC1"/>
                </a:solidFill>
                <a:latin typeface="Arial Narrow" panose="020B060602020203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1" i="0" kern="1200">
                <a:solidFill>
                  <a:schemeClr val="accent2"/>
                </a:solidFill>
                <a:latin typeface="Arial Narrow" panose="020B0606020202030204" pitchFamily="34" charset="0"/>
                <a:ea typeface="Open Sans Condensed Bold" pitchFamily="2" charset="0"/>
                <a:cs typeface="Open Sans Condensed Bold"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solidFill>
                <a:latin typeface="Arial Narrow" panose="020B060602020203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000" b="0" dirty="0"/>
              <a:t>Quelle: freepik.com</a:t>
            </a:r>
          </a:p>
        </p:txBody>
      </p:sp>
      <p:sp>
        <p:nvSpPr>
          <p:cNvPr id="12" name="Textplatzhalter 6">
            <a:extLst>
              <a:ext uri="{FF2B5EF4-FFF2-40B4-BE49-F238E27FC236}">
                <a16:creationId xmlns:a16="http://schemas.microsoft.com/office/drawing/2014/main" id="{BDEC6BFE-574E-488D-98B2-8EA1D4FC080F}"/>
              </a:ext>
            </a:extLst>
          </p:cNvPr>
          <p:cNvSpPr txBox="1">
            <a:spLocks/>
          </p:cNvSpPr>
          <p:nvPr/>
        </p:nvSpPr>
        <p:spPr>
          <a:xfrm>
            <a:off x="617763" y="1930400"/>
            <a:ext cx="6909104" cy="4360446"/>
          </a:xfrm>
          <a:prstGeom prst="rect">
            <a:avLst/>
          </a:prstGeom>
        </p:spPr>
        <p:txBody>
          <a:bodyPr vert="horz" lIns="91440" tIns="45720" rIns="91440" bIns="45720" rtlCol="0">
            <a:normAutofit fontScale="3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000" b="0" i="0" kern="1200">
                <a:solidFill>
                  <a:schemeClr val="accent2"/>
                </a:solidFill>
                <a:latin typeface="Arial Narrow" panose="020B0606020202030204" pitchFamily="34" charset="0"/>
                <a:ea typeface="Open Sans Condensed Light" pitchFamily="2" charset="0"/>
                <a:cs typeface="Open Sans Condensed Light"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000" b="1" i="0" kern="1200">
                <a:solidFill>
                  <a:schemeClr val="accent2"/>
                </a:solidFill>
                <a:latin typeface="Arial Narrow" panose="020B0606020202030204" pitchFamily="34" charset="0"/>
                <a:ea typeface="Open Sans Condensed Bold" pitchFamily="2" charset="0"/>
                <a:cs typeface="Open Sans Condensed Bold"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rgbClr val="5ABEC1"/>
                </a:solidFill>
                <a:latin typeface="Arial Narrow" panose="020B060602020203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1" i="0" kern="1200">
                <a:solidFill>
                  <a:schemeClr val="accent2"/>
                </a:solidFill>
                <a:latin typeface="Arial Narrow" panose="020B0606020202030204" pitchFamily="34" charset="0"/>
                <a:ea typeface="Open Sans Condensed Bold" pitchFamily="2" charset="0"/>
                <a:cs typeface="Open Sans Condensed Bold"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solidFill>
                <a:latin typeface="Arial Narrow" panose="020B060602020203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6200" b="1" dirty="0">
                <a:solidFill>
                  <a:schemeClr val="tx1"/>
                </a:solidFill>
                <a:latin typeface="Arial" panose="020B0604020202020204" pitchFamily="34" charset="0"/>
                <a:cs typeface="Arial" panose="020B0604020202020204" pitchFamily="34" charset="0"/>
              </a:rPr>
              <a:t>Netzwerk –was heißt das überhaupt?</a:t>
            </a:r>
          </a:p>
          <a:p>
            <a:r>
              <a:rPr lang="de-DE" sz="6200" b="1" dirty="0">
                <a:solidFill>
                  <a:schemeClr val="tx1"/>
                </a:solidFill>
                <a:latin typeface="Arial" panose="020B0604020202020204" pitchFamily="34" charset="0"/>
                <a:cs typeface="Arial" panose="020B0604020202020204" pitchFamily="34" charset="0"/>
              </a:rPr>
              <a:t>Vorteile von Netzwerken:</a:t>
            </a:r>
          </a:p>
          <a:p>
            <a:endParaRPr lang="de-DE" sz="6200" b="1" dirty="0">
              <a:solidFill>
                <a:schemeClr val="tx1"/>
              </a:solidFill>
              <a:latin typeface="Arial" panose="020B0604020202020204" pitchFamily="34" charset="0"/>
              <a:cs typeface="Arial" panose="020B0604020202020204" pitchFamily="34" charset="0"/>
            </a:endParaRPr>
          </a:p>
          <a:p>
            <a:r>
              <a:rPr lang="de-DE" sz="4000" b="1" dirty="0">
                <a:solidFill>
                  <a:schemeClr val="tx1"/>
                </a:solidFill>
              </a:rPr>
              <a:t>1. Effektive Mobilisierung &amp; Reichweite</a:t>
            </a:r>
          </a:p>
          <a:p>
            <a:r>
              <a:rPr lang="de-DE" sz="4000" b="1" dirty="0"/>
              <a:t>✅ Schnelle Aktivierung von Unterstützern  	✅ Breite Öffentlichkeit erreichen</a:t>
            </a:r>
          </a:p>
          <a:p>
            <a:r>
              <a:rPr lang="de-DE" sz="4000" b="1" dirty="0">
                <a:solidFill>
                  <a:schemeClr val="tx1"/>
                </a:solidFill>
              </a:rPr>
              <a:t>2. Flexibilität &amp; Anpassungsfähigkeit</a:t>
            </a:r>
          </a:p>
          <a:p>
            <a:r>
              <a:rPr lang="de-DE" sz="4000" dirty="0"/>
              <a:t>✅ </a:t>
            </a:r>
            <a:r>
              <a:rPr lang="de-DE" sz="4000" b="1" dirty="0"/>
              <a:t>Dynamische Strukturen  		</a:t>
            </a:r>
            <a:r>
              <a:rPr lang="de-DE" sz="4000" dirty="0"/>
              <a:t>✅ </a:t>
            </a:r>
            <a:r>
              <a:rPr lang="de-DE" sz="4000" b="1" dirty="0"/>
              <a:t>Verschiedene Beteiligungsformen</a:t>
            </a:r>
            <a:endParaRPr lang="de-DE" sz="4000" dirty="0"/>
          </a:p>
          <a:p>
            <a:r>
              <a:rPr lang="de-DE" sz="4000" b="1" dirty="0">
                <a:solidFill>
                  <a:schemeClr val="tx1"/>
                </a:solidFill>
              </a:rPr>
              <a:t>3. Vielfalt &amp; Synergien</a:t>
            </a:r>
          </a:p>
          <a:p>
            <a:r>
              <a:rPr lang="de-DE" sz="4000" dirty="0"/>
              <a:t>✅ </a:t>
            </a:r>
            <a:r>
              <a:rPr lang="de-DE" sz="4000" b="1" dirty="0"/>
              <a:t>Interdisziplinäre Zusammenarbeit		</a:t>
            </a:r>
            <a:r>
              <a:rPr lang="de-DE" sz="4000" dirty="0"/>
              <a:t>✅ </a:t>
            </a:r>
            <a:r>
              <a:rPr lang="de-DE" sz="4000" b="1" dirty="0"/>
              <a:t>Stärkung von Innovationen</a:t>
            </a:r>
            <a:endParaRPr lang="de-DE" sz="4000" dirty="0"/>
          </a:p>
          <a:p>
            <a:r>
              <a:rPr lang="de-DE" sz="4000" b="1" dirty="0">
                <a:solidFill>
                  <a:schemeClr val="tx1"/>
                </a:solidFill>
              </a:rPr>
              <a:t>4. Ressourcenbündelung &amp; Effizienz</a:t>
            </a:r>
          </a:p>
          <a:p>
            <a:r>
              <a:rPr lang="de-DE" sz="4000" dirty="0"/>
              <a:t>✅ </a:t>
            </a:r>
            <a:r>
              <a:rPr lang="de-DE" sz="4000" b="1" dirty="0"/>
              <a:t>Nutzung bestehender Strukturen		</a:t>
            </a:r>
            <a:r>
              <a:rPr lang="de-DE" sz="4000" dirty="0"/>
              <a:t>✅ </a:t>
            </a:r>
            <a:r>
              <a:rPr lang="de-DE" sz="4000" b="1" dirty="0"/>
              <a:t>Kosteneffizienz</a:t>
            </a:r>
            <a:endParaRPr lang="de-DE" sz="4000" dirty="0"/>
          </a:p>
          <a:p>
            <a:r>
              <a:rPr lang="de-DE" sz="4000" b="1" dirty="0">
                <a:solidFill>
                  <a:schemeClr val="tx1"/>
                </a:solidFill>
              </a:rPr>
              <a:t>5. Demokratische Entscheidungsprozesse</a:t>
            </a:r>
          </a:p>
          <a:p>
            <a:r>
              <a:rPr lang="de-DE" sz="4000" dirty="0"/>
              <a:t>✅ </a:t>
            </a:r>
            <a:r>
              <a:rPr lang="de-DE" sz="4000" b="1" dirty="0"/>
              <a:t>Partizipative Strukturen			</a:t>
            </a:r>
            <a:r>
              <a:rPr lang="de-DE" sz="4000" dirty="0"/>
              <a:t>✅ </a:t>
            </a:r>
            <a:r>
              <a:rPr lang="de-DE" sz="4000" b="1" dirty="0"/>
              <a:t>Selbstbestimmte Beteiligung</a:t>
            </a:r>
            <a:endParaRPr lang="de-DE" sz="4000" dirty="0"/>
          </a:p>
          <a:p>
            <a:r>
              <a:rPr lang="de-DE" sz="4000" b="1" dirty="0">
                <a:solidFill>
                  <a:schemeClr val="tx1"/>
                </a:solidFill>
              </a:rPr>
              <a:t>6. Nachhaltigkeit &amp; Langfristige Wirkung</a:t>
            </a:r>
          </a:p>
          <a:p>
            <a:r>
              <a:rPr lang="de-DE" sz="4000" dirty="0"/>
              <a:t>✅ </a:t>
            </a:r>
            <a:r>
              <a:rPr lang="de-DE" sz="4000" b="1" dirty="0"/>
              <a:t>Stärkere Durchsetzungskraft		</a:t>
            </a:r>
            <a:r>
              <a:rPr lang="de-DE" sz="4000" dirty="0"/>
              <a:t>✅ </a:t>
            </a:r>
            <a:r>
              <a:rPr lang="de-DE" sz="4000" b="1" dirty="0"/>
              <a:t>Aufbau langfristiger Kooperationen</a:t>
            </a:r>
          </a:p>
        </p:txBody>
      </p:sp>
    </p:spTree>
    <p:extLst>
      <p:ext uri="{BB962C8B-B14F-4D97-AF65-F5344CB8AC3E}">
        <p14:creationId xmlns:p14="http://schemas.microsoft.com/office/powerpoint/2010/main" val="1999241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9949024F-9507-4C96-80F6-FBB58AA552B2}"/>
              </a:ext>
            </a:extLst>
          </p:cNvPr>
          <p:cNvSpPr>
            <a:spLocks noGrp="1"/>
          </p:cNvSpPr>
          <p:nvPr>
            <p:ph type="body" sz="quarter" idx="13"/>
          </p:nvPr>
        </p:nvSpPr>
        <p:spPr>
          <a:xfrm>
            <a:off x="617538" y="833636"/>
            <a:ext cx="8381857" cy="960999"/>
          </a:xfrm>
        </p:spPr>
        <p:txBody>
          <a:bodyPr anchor="ctr">
            <a:normAutofit/>
          </a:bodyPr>
          <a:lstStyle/>
          <a:p>
            <a:r>
              <a:rPr lang="de-DE" sz="3000" dirty="0">
                <a:solidFill>
                  <a:schemeClr val="tx1"/>
                </a:solidFill>
                <a:latin typeface="Arial" panose="020B0604020202020204" pitchFamily="34" charset="0"/>
                <a:cs typeface="Arial" panose="020B0604020202020204" pitchFamily="34" charset="0"/>
              </a:rPr>
              <a:t>Unterschiedlichkeit regionaler Netzwerke</a:t>
            </a:r>
          </a:p>
        </p:txBody>
      </p:sp>
      <p:sp>
        <p:nvSpPr>
          <p:cNvPr id="8" name="Textplatzhalter 7">
            <a:extLst>
              <a:ext uri="{FF2B5EF4-FFF2-40B4-BE49-F238E27FC236}">
                <a16:creationId xmlns:a16="http://schemas.microsoft.com/office/drawing/2014/main" id="{6C0CACC5-8505-48D5-AEC5-CDC8DC6AECBE}"/>
              </a:ext>
            </a:extLst>
          </p:cNvPr>
          <p:cNvSpPr>
            <a:spLocks noGrp="1"/>
          </p:cNvSpPr>
          <p:nvPr>
            <p:ph type="body" sz="quarter" idx="14"/>
          </p:nvPr>
        </p:nvSpPr>
        <p:spPr>
          <a:xfrm>
            <a:off x="617538" y="2470483"/>
            <a:ext cx="7601552" cy="3112169"/>
          </a:xfrm>
        </p:spPr>
        <p:txBody>
          <a:bodyPr anchor="t">
            <a:noAutofit/>
          </a:bodyPr>
          <a:lstStyle/>
          <a:p>
            <a:r>
              <a:rPr lang="de-DE" sz="1800" b="1" dirty="0"/>
              <a:t>Als Aktionsnetzwerk</a:t>
            </a:r>
            <a:r>
              <a:rPr lang="de-DE" sz="1800" dirty="0"/>
              <a:t>, z.B. Aktionsbündnis Hitzeschutz Berlin</a:t>
            </a:r>
          </a:p>
          <a:p>
            <a:r>
              <a:rPr lang="de-DE" sz="1800" dirty="0"/>
              <a:t>Ziele: </a:t>
            </a:r>
            <a:r>
              <a:rPr lang="de-DE" sz="1800" dirty="0" err="1"/>
              <a:t>Agendasetting</a:t>
            </a:r>
            <a:r>
              <a:rPr lang="de-DE" sz="1800" dirty="0"/>
              <a:t>, Sensibilisierung, Politische Forderungen</a:t>
            </a:r>
          </a:p>
          <a:p>
            <a:r>
              <a:rPr lang="de-DE" sz="1800" dirty="0"/>
              <a:t>Mitglieder: Organisationen und Personen aus dem Gesundheitssektor in Berlin</a:t>
            </a:r>
          </a:p>
          <a:p>
            <a:r>
              <a:rPr lang="de-DE" sz="1800" dirty="0"/>
              <a:t>→ Regionale Ausbreitung des Netzwerks entscheidend für Funktionalität</a:t>
            </a:r>
          </a:p>
          <a:p>
            <a:r>
              <a:rPr lang="de-DE" sz="1800" b="1" dirty="0"/>
              <a:t>Im Rahmen von Hitzeaktionsplänen </a:t>
            </a:r>
            <a:r>
              <a:rPr lang="de-DE" sz="1800" dirty="0"/>
              <a:t>z.B. Hitzenetzwerk Brandenburg</a:t>
            </a:r>
          </a:p>
          <a:p>
            <a:r>
              <a:rPr lang="de-DE" sz="1800" dirty="0"/>
              <a:t>Ziele: Beratung und Problemlösung/ Wissensaustausch/ Innovation/ Ressourcenoptimierung.</a:t>
            </a:r>
          </a:p>
          <a:p>
            <a:r>
              <a:rPr lang="de-DE" sz="1800" dirty="0"/>
              <a:t>Mitglieder: Vertreterinnen und Vertreter aus dem Gesundheitssektor, Katastrophenschutz und Rettungswesen, Arbeitsschutz, Soziales, Umwelt und Stadtplanung</a:t>
            </a:r>
          </a:p>
          <a:p>
            <a:r>
              <a:rPr lang="de-DE" sz="1800" dirty="0"/>
              <a:t>→ </a:t>
            </a:r>
            <a:r>
              <a:rPr lang="de-DE" sz="1800" b="1" dirty="0"/>
              <a:t>Interdisziplinarität des Netzwerks entscheidend für Funktionalität</a:t>
            </a:r>
          </a:p>
        </p:txBody>
      </p:sp>
      <p:pic>
        <p:nvPicPr>
          <p:cNvPr id="12" name="Inhaltsplatzhalter 11">
            <a:extLst>
              <a:ext uri="{FF2B5EF4-FFF2-40B4-BE49-F238E27FC236}">
                <a16:creationId xmlns:a16="http://schemas.microsoft.com/office/drawing/2014/main" id="{7F49F51A-D1C3-4FC2-91B1-8A95FC07FF5E}"/>
              </a:ext>
            </a:extLst>
          </p:cNvPr>
          <p:cNvPicPr>
            <a:picLocks noGrp="1" noChangeAspect="1"/>
          </p:cNvPicPr>
          <p:nvPr>
            <p:ph sz="quarter" idx="15"/>
          </p:nvPr>
        </p:nvPicPr>
        <p:blipFill rotWithShape="1">
          <a:blip r:embed="rId3"/>
          <a:stretch/>
        </p:blipFill>
        <p:spPr>
          <a:xfrm>
            <a:off x="6710281" y="2635972"/>
            <a:ext cx="3143412" cy="2781443"/>
          </a:xfrm>
        </p:spPr>
      </p:pic>
      <p:sp>
        <p:nvSpPr>
          <p:cNvPr id="10" name="Textplatzhalter 9">
            <a:extLst>
              <a:ext uri="{FF2B5EF4-FFF2-40B4-BE49-F238E27FC236}">
                <a16:creationId xmlns:a16="http://schemas.microsoft.com/office/drawing/2014/main" id="{2082AA60-0AB7-4803-B088-448DF47EE336}"/>
              </a:ext>
            </a:extLst>
          </p:cNvPr>
          <p:cNvSpPr>
            <a:spLocks noGrp="1"/>
          </p:cNvSpPr>
          <p:nvPr>
            <p:ph type="body" sz="quarter" idx="16"/>
          </p:nvPr>
        </p:nvSpPr>
        <p:spPr>
          <a:xfrm>
            <a:off x="8834145" y="5486922"/>
            <a:ext cx="2740317" cy="365125"/>
          </a:xfrm>
        </p:spPr>
        <p:txBody>
          <a:bodyPr>
            <a:normAutofit fontScale="92500"/>
          </a:bodyPr>
          <a:lstStyle/>
          <a:p>
            <a:r>
              <a:rPr lang="de-DE" dirty="0"/>
              <a:t>Quelle: Hitzeschutz Bündnis Berlin hitzeschutz-berlin.de, Pressemitteilung Land Brandenburg 09.06.23, </a:t>
            </a:r>
          </a:p>
        </p:txBody>
      </p:sp>
      <p:pic>
        <p:nvPicPr>
          <p:cNvPr id="7" name="Grafik 6">
            <a:extLst>
              <a:ext uri="{FF2B5EF4-FFF2-40B4-BE49-F238E27FC236}">
                <a16:creationId xmlns:a16="http://schemas.microsoft.com/office/drawing/2014/main" id="{CD473466-59F6-466B-B066-D4AC6E94A6BF}"/>
              </a:ext>
            </a:extLst>
          </p:cNvPr>
          <p:cNvPicPr>
            <a:picLocks noChangeAspect="1"/>
          </p:cNvPicPr>
          <p:nvPr/>
        </p:nvPicPr>
        <p:blipFill>
          <a:blip r:embed="rId4"/>
          <a:stretch>
            <a:fillRect/>
          </a:stretch>
        </p:blipFill>
        <p:spPr>
          <a:xfrm>
            <a:off x="8219090" y="1188515"/>
            <a:ext cx="3785232" cy="944044"/>
          </a:xfrm>
          <a:prstGeom prst="rect">
            <a:avLst/>
          </a:prstGeom>
        </p:spPr>
      </p:pic>
    </p:spTree>
    <p:extLst>
      <p:ext uri="{BB962C8B-B14F-4D97-AF65-F5344CB8AC3E}">
        <p14:creationId xmlns:p14="http://schemas.microsoft.com/office/powerpoint/2010/main" val="2357186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a:extLst>
              <a:ext uri="{FF2B5EF4-FFF2-40B4-BE49-F238E27FC236}">
                <a16:creationId xmlns:a16="http://schemas.microsoft.com/office/drawing/2014/main" id="{0D7C9908-3BD8-4746-9E65-60BC037E33B7}"/>
              </a:ext>
            </a:extLst>
          </p:cNvPr>
          <p:cNvSpPr>
            <a:spLocks noGrp="1"/>
          </p:cNvSpPr>
          <p:nvPr>
            <p:ph type="body" sz="quarter" idx="13"/>
          </p:nvPr>
        </p:nvSpPr>
        <p:spPr/>
        <p:txBody>
          <a:bodyPr/>
          <a:lstStyle/>
          <a:p>
            <a:endParaRPr lang="de-DE"/>
          </a:p>
        </p:txBody>
      </p:sp>
      <p:pic>
        <p:nvPicPr>
          <p:cNvPr id="7" name="Grafik 6">
            <a:extLst>
              <a:ext uri="{FF2B5EF4-FFF2-40B4-BE49-F238E27FC236}">
                <a16:creationId xmlns:a16="http://schemas.microsoft.com/office/drawing/2014/main" id="{E7E30342-5BA1-49AE-96E1-7E0E2B97830E}"/>
              </a:ext>
            </a:extLst>
          </p:cNvPr>
          <p:cNvPicPr>
            <a:picLocks noChangeAspect="1"/>
          </p:cNvPicPr>
          <p:nvPr/>
        </p:nvPicPr>
        <p:blipFill>
          <a:blip r:embed="rId2"/>
          <a:stretch>
            <a:fillRect/>
          </a:stretch>
        </p:blipFill>
        <p:spPr>
          <a:xfrm>
            <a:off x="717298" y="915974"/>
            <a:ext cx="4568417" cy="5164298"/>
          </a:xfrm>
          <a:prstGeom prst="rect">
            <a:avLst/>
          </a:prstGeom>
        </p:spPr>
      </p:pic>
      <p:sp>
        <p:nvSpPr>
          <p:cNvPr id="8" name="Textfeld 7">
            <a:extLst>
              <a:ext uri="{FF2B5EF4-FFF2-40B4-BE49-F238E27FC236}">
                <a16:creationId xmlns:a16="http://schemas.microsoft.com/office/drawing/2014/main" id="{470ACB87-DF44-4119-AA53-959314392C20}"/>
              </a:ext>
            </a:extLst>
          </p:cNvPr>
          <p:cNvSpPr txBox="1"/>
          <p:nvPr/>
        </p:nvSpPr>
        <p:spPr>
          <a:xfrm>
            <a:off x="6323798" y="2473693"/>
            <a:ext cx="5150904" cy="1077218"/>
          </a:xfrm>
          <a:prstGeom prst="rect">
            <a:avLst/>
          </a:prstGeom>
          <a:noFill/>
        </p:spPr>
        <p:txBody>
          <a:bodyPr wrap="square" rtlCol="0">
            <a:spAutoFit/>
          </a:bodyPr>
          <a:lstStyle/>
          <a:p>
            <a:r>
              <a:rPr lang="de-DE" sz="3200" dirty="0">
                <a:latin typeface="Arial" panose="020B0604020202020204" pitchFamily="34" charset="0"/>
                <a:cs typeface="Arial" panose="020B0604020202020204" pitchFamily="34" charset="0"/>
              </a:rPr>
              <a:t>Aktionsbündnis Hitzeschutz Berlin</a:t>
            </a:r>
          </a:p>
        </p:txBody>
      </p:sp>
    </p:spTree>
    <p:extLst>
      <p:ext uri="{BB962C8B-B14F-4D97-AF65-F5344CB8AC3E}">
        <p14:creationId xmlns:p14="http://schemas.microsoft.com/office/powerpoint/2010/main" val="31018253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 name="TextShape 1"/>
          <p:cNvSpPr/>
          <p:nvPr/>
        </p:nvSpPr>
        <p:spPr>
          <a:xfrm>
            <a:off x="1573434" y="2351360"/>
            <a:ext cx="9983160" cy="3894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spcBef>
                <a:spcPts val="1001"/>
              </a:spcBef>
              <a:tabLst>
                <a:tab pos="0" algn="l"/>
              </a:tabLst>
            </a:pPr>
            <a:r>
              <a:rPr lang="de-DE" sz="2000" b="0" strike="noStrike" spc="-1" dirty="0">
                <a:solidFill>
                  <a:srgbClr val="000000"/>
                </a:solidFill>
                <a:latin typeface="Arial" panose="020B0604020202020204" pitchFamily="34" charset="0"/>
                <a:ea typeface="Open Sans"/>
                <a:cs typeface="Arial" panose="020B0604020202020204" pitchFamily="34" charset="0"/>
              </a:rPr>
              <a:t>Vernetzung und Abstimmung in kommunalen Hitzeschutzbündnissen</a:t>
            </a:r>
            <a:endParaRPr lang="de-DE" sz="2000" b="0" strike="noStrike" spc="-1" dirty="0">
              <a:solidFill>
                <a:srgbClr val="000000"/>
              </a:solidFill>
              <a:latin typeface="Arial" panose="020B0604020202020204" pitchFamily="34" charset="0"/>
              <a:cs typeface="Arial" panose="020B0604020202020204" pitchFamily="34" charset="0"/>
            </a:endParaRPr>
          </a:p>
          <a:p>
            <a:pPr>
              <a:lnSpc>
                <a:spcPct val="90000"/>
              </a:lnSpc>
              <a:spcBef>
                <a:spcPts val="1001"/>
              </a:spcBef>
              <a:tabLst>
                <a:tab pos="0" algn="l"/>
              </a:tabLst>
            </a:pPr>
            <a:endParaRPr lang="de-DE" sz="2000" b="0" strike="noStrike" spc="-1" dirty="0">
              <a:solidFill>
                <a:srgbClr val="000000"/>
              </a:solidFill>
              <a:latin typeface="Arial" panose="020B0604020202020204" pitchFamily="34" charset="0"/>
              <a:cs typeface="Arial" panose="020B0604020202020204" pitchFamily="34" charset="0"/>
            </a:endParaRPr>
          </a:p>
          <a:p>
            <a:pPr>
              <a:lnSpc>
                <a:spcPct val="90000"/>
              </a:lnSpc>
              <a:spcBef>
                <a:spcPts val="1001"/>
              </a:spcBef>
              <a:tabLst>
                <a:tab pos="0" algn="l"/>
              </a:tabLst>
            </a:pPr>
            <a:r>
              <a:rPr lang="de-DE" sz="2000" b="0" strike="noStrike" spc="-1" dirty="0">
                <a:solidFill>
                  <a:srgbClr val="000000"/>
                </a:solidFill>
                <a:latin typeface="Arial" panose="020B0604020202020204" pitchFamily="34" charset="0"/>
                <a:ea typeface="Open Sans"/>
                <a:cs typeface="Arial" panose="020B0604020202020204" pitchFamily="34" charset="0"/>
              </a:rPr>
              <a:t>Entwicklung und Umsetzung von HAP im eigenen Verantwortungsbereich</a:t>
            </a:r>
            <a:endParaRPr lang="de-DE" sz="2000" b="0" strike="noStrike" spc="-1" dirty="0">
              <a:solidFill>
                <a:srgbClr val="000000"/>
              </a:solidFill>
              <a:latin typeface="Arial" panose="020B0604020202020204" pitchFamily="34" charset="0"/>
              <a:cs typeface="Arial" panose="020B0604020202020204" pitchFamily="34" charset="0"/>
            </a:endParaRPr>
          </a:p>
          <a:p>
            <a:pPr>
              <a:lnSpc>
                <a:spcPct val="90000"/>
              </a:lnSpc>
              <a:spcBef>
                <a:spcPts val="1001"/>
              </a:spcBef>
              <a:tabLst>
                <a:tab pos="0" algn="l"/>
              </a:tabLst>
            </a:pPr>
            <a:endParaRPr lang="de-DE" sz="2000" b="0" strike="noStrike" spc="-1" dirty="0">
              <a:solidFill>
                <a:srgbClr val="000000"/>
              </a:solidFill>
              <a:latin typeface="Arial" panose="020B0604020202020204" pitchFamily="34" charset="0"/>
              <a:cs typeface="Arial" panose="020B0604020202020204" pitchFamily="34" charset="0"/>
            </a:endParaRPr>
          </a:p>
          <a:p>
            <a:pPr>
              <a:lnSpc>
                <a:spcPct val="90000"/>
              </a:lnSpc>
              <a:spcBef>
                <a:spcPts val="1001"/>
              </a:spcBef>
              <a:tabLst>
                <a:tab pos="0" algn="l"/>
              </a:tabLst>
            </a:pPr>
            <a:r>
              <a:rPr lang="de-DE" sz="2000" b="0" strike="noStrike" spc="-1" dirty="0">
                <a:solidFill>
                  <a:srgbClr val="000000"/>
                </a:solidFill>
                <a:latin typeface="Arial" panose="020B0604020202020204" pitchFamily="34" charset="0"/>
                <a:ea typeface="Open Sans"/>
                <a:cs typeface="Arial" panose="020B0604020202020204" pitchFamily="34" charset="0"/>
              </a:rPr>
              <a:t>Breite und spezifische Aufklärung der Bevölkerung</a:t>
            </a:r>
            <a:endParaRPr lang="de-DE" sz="2000" b="0" strike="noStrike" spc="-1" dirty="0">
              <a:solidFill>
                <a:srgbClr val="000000"/>
              </a:solidFill>
              <a:latin typeface="Arial" panose="020B0604020202020204" pitchFamily="34" charset="0"/>
              <a:cs typeface="Arial" panose="020B0604020202020204" pitchFamily="34" charset="0"/>
            </a:endParaRPr>
          </a:p>
          <a:p>
            <a:pPr>
              <a:lnSpc>
                <a:spcPct val="90000"/>
              </a:lnSpc>
              <a:spcBef>
                <a:spcPts val="1001"/>
              </a:spcBef>
              <a:tabLst>
                <a:tab pos="0" algn="l"/>
              </a:tabLst>
            </a:pPr>
            <a:endParaRPr lang="de-DE" sz="2000" b="0" strike="noStrike" spc="-1" dirty="0">
              <a:solidFill>
                <a:srgbClr val="000000"/>
              </a:solidFill>
              <a:latin typeface="Arial" panose="020B0604020202020204" pitchFamily="34" charset="0"/>
              <a:cs typeface="Arial" panose="020B0604020202020204" pitchFamily="34" charset="0"/>
            </a:endParaRPr>
          </a:p>
          <a:p>
            <a:pPr>
              <a:lnSpc>
                <a:spcPct val="90000"/>
              </a:lnSpc>
              <a:spcBef>
                <a:spcPts val="1001"/>
              </a:spcBef>
              <a:tabLst>
                <a:tab pos="0" algn="l"/>
              </a:tabLst>
            </a:pPr>
            <a:r>
              <a:rPr lang="de-DE" sz="2000" b="0" strike="noStrike" spc="-1" dirty="0">
                <a:solidFill>
                  <a:srgbClr val="000000"/>
                </a:solidFill>
                <a:latin typeface="Arial" panose="020B0604020202020204" pitchFamily="34" charset="0"/>
                <a:ea typeface="Open Sans"/>
                <a:cs typeface="Arial" panose="020B0604020202020204" pitchFamily="34" charset="0"/>
              </a:rPr>
              <a:t>Gemeinsame Entwicklung von Vorschlägen und Forderungen für gesetzliche, strukturelle und finanzielle Anpassungen </a:t>
            </a:r>
            <a:endParaRPr lang="de-DE" sz="2000" b="0" strike="noStrike" spc="-1" dirty="0">
              <a:solidFill>
                <a:srgbClr val="000000"/>
              </a:solidFill>
              <a:latin typeface="Arial" panose="020B0604020202020204" pitchFamily="34" charset="0"/>
              <a:cs typeface="Arial" panose="020B0604020202020204" pitchFamily="34" charset="0"/>
            </a:endParaRPr>
          </a:p>
        </p:txBody>
      </p:sp>
      <p:sp>
        <p:nvSpPr>
          <p:cNvPr id="663" name="TextShape 3"/>
          <p:cNvSpPr/>
          <p:nvPr/>
        </p:nvSpPr>
        <p:spPr>
          <a:xfrm>
            <a:off x="365512" y="981360"/>
            <a:ext cx="12740888" cy="959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spcBef>
                <a:spcPts val="1001"/>
              </a:spcBef>
              <a:tabLst>
                <a:tab pos="0" algn="l"/>
              </a:tabLst>
            </a:pPr>
            <a:r>
              <a:rPr lang="de-DE" sz="3000" strike="noStrike" spc="-1" dirty="0">
                <a:latin typeface="Arial" panose="020B0604020202020204" pitchFamily="34" charset="0"/>
                <a:ea typeface="Open Sans Condensed Bold"/>
                <a:cs typeface="Arial" panose="020B0604020202020204" pitchFamily="34" charset="0"/>
              </a:rPr>
              <a:t>Beispiel Aktionsbündnis Hitzeschutz Berlin: Hitzeschutzbündnisse für Gesundheit</a:t>
            </a:r>
            <a:endParaRPr lang="de-DE" sz="3000" strike="noStrike" spc="-1" dirty="0">
              <a:latin typeface="Arial" panose="020B0604020202020204" pitchFamily="34" charset="0"/>
              <a:cs typeface="Arial" panose="020B0604020202020204" pitchFamily="34" charset="0"/>
            </a:endParaRPr>
          </a:p>
        </p:txBody>
      </p:sp>
      <p:pic>
        <p:nvPicPr>
          <p:cNvPr id="666" name="Grafik 7"/>
          <p:cNvPicPr/>
          <p:nvPr/>
        </p:nvPicPr>
        <p:blipFill>
          <a:blip r:embed="rId3" cstate="email">
            <a:extLst>
              <a:ext uri="{28A0092B-C50C-407E-A947-70E740481C1C}">
                <a14:useLocalDpi xmlns:a14="http://schemas.microsoft.com/office/drawing/2010/main" val="0"/>
              </a:ext>
            </a:extLst>
          </a:blip>
          <a:stretch/>
        </p:blipFill>
        <p:spPr>
          <a:xfrm>
            <a:off x="489960" y="4188916"/>
            <a:ext cx="887040" cy="887040"/>
          </a:xfrm>
          <a:prstGeom prst="rect">
            <a:avLst/>
          </a:prstGeom>
          <a:ln w="0">
            <a:noFill/>
          </a:ln>
        </p:spPr>
      </p:pic>
      <p:pic>
        <p:nvPicPr>
          <p:cNvPr id="667" name="Grafik 9"/>
          <p:cNvPicPr/>
          <p:nvPr/>
        </p:nvPicPr>
        <p:blipFill>
          <a:blip r:embed="rId4" cstate="email">
            <a:extLst>
              <a:ext uri="{28A0092B-C50C-407E-A947-70E740481C1C}">
                <a14:useLocalDpi xmlns:a14="http://schemas.microsoft.com/office/drawing/2010/main" val="0"/>
              </a:ext>
            </a:extLst>
          </a:blip>
          <a:stretch/>
        </p:blipFill>
        <p:spPr>
          <a:xfrm>
            <a:off x="564840" y="3350116"/>
            <a:ext cx="737280" cy="624960"/>
          </a:xfrm>
          <a:prstGeom prst="rect">
            <a:avLst/>
          </a:prstGeom>
          <a:ln w="0">
            <a:noFill/>
          </a:ln>
        </p:spPr>
      </p:pic>
      <p:pic>
        <p:nvPicPr>
          <p:cNvPr id="668" name="Grafik 10"/>
          <p:cNvPicPr/>
          <p:nvPr/>
        </p:nvPicPr>
        <p:blipFill>
          <a:blip r:embed="rId5" cstate="email">
            <a:extLst>
              <a:ext uri="{28A0092B-C50C-407E-A947-70E740481C1C}">
                <a14:useLocalDpi xmlns:a14="http://schemas.microsoft.com/office/drawing/2010/main" val="0"/>
              </a:ext>
            </a:extLst>
          </a:blip>
          <a:stretch/>
        </p:blipFill>
        <p:spPr>
          <a:xfrm>
            <a:off x="684000" y="5093956"/>
            <a:ext cx="692640" cy="692640"/>
          </a:xfrm>
          <a:prstGeom prst="rect">
            <a:avLst/>
          </a:prstGeom>
          <a:ln w="0">
            <a:noFill/>
          </a:ln>
        </p:spPr>
      </p:pic>
      <p:pic>
        <p:nvPicPr>
          <p:cNvPr id="669" name="Grafik 11"/>
          <p:cNvPicPr/>
          <p:nvPr/>
        </p:nvPicPr>
        <p:blipFill>
          <a:blip r:embed="rId6" cstate="email">
            <a:alphaModFix amt="0"/>
            <a:extLst>
              <a:ext uri="{28A0092B-C50C-407E-A947-70E740481C1C}">
                <a14:useLocalDpi xmlns:a14="http://schemas.microsoft.com/office/drawing/2010/main" val="0"/>
              </a:ext>
            </a:extLst>
          </a:blip>
          <a:stretch/>
        </p:blipFill>
        <p:spPr>
          <a:xfrm>
            <a:off x="453600" y="2451916"/>
            <a:ext cx="959760" cy="959760"/>
          </a:xfrm>
          <a:prstGeom prst="rect">
            <a:avLst/>
          </a:prstGeom>
          <a:ln w="0">
            <a:noFill/>
          </a:ln>
        </p:spPr>
      </p:pic>
      <p:pic>
        <p:nvPicPr>
          <p:cNvPr id="3" name="Grafik 2" descr="Kreis mit Personen">
            <a:extLst>
              <a:ext uri="{FF2B5EF4-FFF2-40B4-BE49-F238E27FC236}">
                <a16:creationId xmlns:a16="http://schemas.microsoft.com/office/drawing/2014/main" id="{463A0CD8-64DB-489D-8BC0-1296DB44FBE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76280" y="2417716"/>
            <a:ext cx="914400" cy="914400"/>
          </a:xfrm>
          <a:prstGeom prst="rect">
            <a:avLst/>
          </a:prstGeom>
        </p:spPr>
      </p:pic>
      <p:sp>
        <p:nvSpPr>
          <p:cNvPr id="15" name="Fußzeilenplatzhalter 2">
            <a:extLst>
              <a:ext uri="{FF2B5EF4-FFF2-40B4-BE49-F238E27FC236}">
                <a16:creationId xmlns:a16="http://schemas.microsoft.com/office/drawing/2014/main" id="{1DC26870-429E-4124-B4D3-2DE2F0DAD7A6}"/>
              </a:ext>
            </a:extLst>
          </p:cNvPr>
          <p:cNvSpPr txBox="1">
            <a:spLocks/>
          </p:cNvSpPr>
          <p:nvPr/>
        </p:nvSpPr>
        <p:spPr>
          <a:xfrm>
            <a:off x="603316" y="6367059"/>
            <a:ext cx="7635162" cy="36512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de-DE" sz="870" b="1" dirty="0">
                <a:solidFill>
                  <a:srgbClr val="000000"/>
                </a:solidFill>
                <a:latin typeface="Arial Black" panose="020B0A04020102020204" pitchFamily="34" charset="0"/>
                <a:cs typeface="Calibri" panose="020F0502020204030204" pitchFamily="34" charset="0"/>
              </a:rPr>
              <a:t>KLUG |</a:t>
            </a:r>
            <a:endParaRPr lang="de-DE" sz="87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Datumsplatzhalter 4">
            <a:extLst>
              <a:ext uri="{FF2B5EF4-FFF2-40B4-BE49-F238E27FC236}">
                <a16:creationId xmlns:a16="http://schemas.microsoft.com/office/drawing/2014/main" id="{68C9CAFF-E9E7-4A2D-A133-FE81DDF2B7BD}"/>
              </a:ext>
            </a:extLst>
          </p:cNvPr>
          <p:cNvSpPr txBox="1">
            <a:spLocks/>
          </p:cNvSpPr>
          <p:nvPr/>
        </p:nvSpPr>
        <p:spPr>
          <a:xfrm>
            <a:off x="8481087" y="6356350"/>
            <a:ext cx="2743200" cy="36512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73781FC7-84E7-4B3B-BE5E-DC8FA4EEB14F}" type="datetime1">
              <a:rPr lang="de-DE" sz="870">
                <a:solidFill>
                  <a:srgbClr val="000000"/>
                </a:solidFill>
                <a:latin typeface="Arial" panose="020B0604020202020204" pitchFamily="34" charset="0"/>
                <a:cs typeface="Arial" panose="020B0604020202020204" pitchFamily="34" charset="0"/>
              </a:rPr>
              <a:pPr algn="r"/>
              <a:t>04.06.2025</a:t>
            </a:fld>
            <a:endParaRPr lang="de-DE" dirty="0"/>
          </a:p>
        </p:txBody>
      </p:sp>
      <p:sp>
        <p:nvSpPr>
          <p:cNvPr id="20" name="Foliennummernplatzhalter 5">
            <a:extLst>
              <a:ext uri="{FF2B5EF4-FFF2-40B4-BE49-F238E27FC236}">
                <a16:creationId xmlns:a16="http://schemas.microsoft.com/office/drawing/2014/main" id="{FC7020CC-3142-4370-AD79-5908A38E5A28}"/>
              </a:ext>
            </a:extLst>
          </p:cNvPr>
          <p:cNvSpPr txBox="1">
            <a:spLocks/>
          </p:cNvSpPr>
          <p:nvPr/>
        </p:nvSpPr>
        <p:spPr>
          <a:xfrm>
            <a:off x="11224287" y="6356350"/>
            <a:ext cx="529281" cy="36512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fld id="{AE93494E-3A52-2D49-A71D-AB4C2AC9A313}" type="slidenum">
              <a:rPr lang="de-DE" sz="870">
                <a:solidFill>
                  <a:srgbClr val="000000"/>
                </a:solidFill>
                <a:latin typeface="Arial" panose="020B0604020202020204" pitchFamily="34" charset="0"/>
                <a:cs typeface="Arial" panose="020B0604020202020204" pitchFamily="34" charset="0"/>
              </a:rPr>
              <a:pPr lvl="0" algn="r"/>
              <a:t>19</a:t>
            </a:fld>
            <a:endParaRPr lang="de-DE" sz="870" dirty="0">
              <a:solidFill>
                <a:srgbClr val="000000"/>
              </a:solidFill>
              <a:latin typeface="Arial" panose="020B0604020202020204" pitchFamily="34" charset="0"/>
              <a:cs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97E69F56-B71C-46A9-9E9C-C42993373F11}"/>
              </a:ext>
            </a:extLst>
          </p:cNvPr>
          <p:cNvSpPr>
            <a:spLocks noGrp="1"/>
          </p:cNvSpPr>
          <p:nvPr>
            <p:ph type="body" sz="quarter" idx="13"/>
          </p:nvPr>
        </p:nvSpPr>
        <p:spPr>
          <a:xfrm>
            <a:off x="638784" y="851106"/>
            <a:ext cx="8381857" cy="960999"/>
          </a:xfrm>
        </p:spPr>
        <p:txBody>
          <a:bodyPr anchor="ctr"/>
          <a:lstStyle/>
          <a:p>
            <a:r>
              <a:rPr lang="de-DE" dirty="0">
                <a:latin typeface="Arial" panose="020B0604020202020204" pitchFamily="34" charset="0"/>
                <a:cs typeface="Arial" panose="020B0604020202020204" pitchFamily="34" charset="0"/>
              </a:rPr>
              <a:t>Organisation von Netzwerken</a:t>
            </a:r>
          </a:p>
        </p:txBody>
      </p:sp>
      <p:sp>
        <p:nvSpPr>
          <p:cNvPr id="6" name="Textplatzhalter 5">
            <a:extLst>
              <a:ext uri="{FF2B5EF4-FFF2-40B4-BE49-F238E27FC236}">
                <a16:creationId xmlns:a16="http://schemas.microsoft.com/office/drawing/2014/main" id="{133BC299-2008-4321-95C1-4FC6BFD047A8}"/>
              </a:ext>
            </a:extLst>
          </p:cNvPr>
          <p:cNvSpPr>
            <a:spLocks noGrp="1"/>
          </p:cNvSpPr>
          <p:nvPr>
            <p:ph type="body" sz="quarter" idx="14"/>
          </p:nvPr>
        </p:nvSpPr>
        <p:spPr>
          <a:xfrm>
            <a:off x="5337959" y="1907997"/>
            <a:ext cx="7161107" cy="3457904"/>
          </a:xfrm>
        </p:spPr>
        <p:txBody>
          <a:bodyPr>
            <a:noAutofit/>
          </a:bodyPr>
          <a:lstStyle/>
          <a:p>
            <a:endParaRPr lang="de-DE" sz="1800" dirty="0">
              <a:solidFill>
                <a:schemeClr val="tx1"/>
              </a:solidFill>
              <a:latin typeface="Arial" panose="020B0604020202020204" pitchFamily="34" charset="0"/>
              <a:cs typeface="Arial" panose="020B0604020202020204" pitchFamily="34" charset="0"/>
            </a:endParaRPr>
          </a:p>
          <a:p>
            <a:r>
              <a:rPr lang="de-DE" sz="1800" b="1" dirty="0">
                <a:solidFill>
                  <a:schemeClr val="tx1"/>
                </a:solidFill>
                <a:latin typeface="Arial" panose="020B0604020202020204" pitchFamily="34" charset="0"/>
                <a:cs typeface="Arial" panose="020B0604020202020204" pitchFamily="34" charset="0"/>
              </a:rPr>
              <a:t>Kernteam</a:t>
            </a:r>
          </a:p>
          <a:p>
            <a:pPr marL="342900" indent="-342900">
              <a:buFont typeface="Arial" panose="020B0604020202020204" pitchFamily="34" charset="0"/>
              <a:buChar char="•"/>
            </a:pPr>
            <a:r>
              <a:rPr lang="de-DE" sz="1800" dirty="0">
                <a:solidFill>
                  <a:schemeClr val="tx1"/>
                </a:solidFill>
                <a:latin typeface="Arial" panose="020B0604020202020204" pitchFamily="34" charset="0"/>
                <a:cs typeface="Arial" panose="020B0604020202020204" pitchFamily="34" charset="0"/>
              </a:rPr>
              <a:t>Management und Koordination</a:t>
            </a:r>
          </a:p>
          <a:p>
            <a:pPr marL="342900" indent="-342900">
              <a:buFont typeface="Arial" panose="020B0604020202020204" pitchFamily="34" charset="0"/>
              <a:buChar char="•"/>
            </a:pPr>
            <a:r>
              <a:rPr lang="de-DE" sz="1800" dirty="0">
                <a:solidFill>
                  <a:schemeClr val="tx1"/>
                </a:solidFill>
                <a:latin typeface="Arial" panose="020B0604020202020204" pitchFamily="34" charset="0"/>
                <a:cs typeface="Arial" panose="020B0604020202020204" pitchFamily="34" charset="0"/>
              </a:rPr>
              <a:t>ggf. mit politischem Beschluss zu Aufgaben für mehr Akzeptanz</a:t>
            </a:r>
          </a:p>
          <a:p>
            <a:r>
              <a:rPr lang="de-DE" sz="1800" b="1" dirty="0">
                <a:solidFill>
                  <a:schemeClr val="tx1"/>
                </a:solidFill>
                <a:latin typeface="Arial" panose="020B0604020202020204" pitchFamily="34" charset="0"/>
                <a:cs typeface="Arial" panose="020B0604020202020204" pitchFamily="34" charset="0"/>
              </a:rPr>
              <a:t>Arbeitsgruppe</a:t>
            </a:r>
            <a:r>
              <a:rPr lang="de-DE" sz="1800" dirty="0">
                <a:solidFill>
                  <a:schemeClr val="tx1"/>
                </a:solidFill>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de-DE" sz="1800" dirty="0">
                <a:solidFill>
                  <a:schemeClr val="tx1"/>
                </a:solidFill>
                <a:latin typeface="Arial" panose="020B0604020202020204" pitchFamily="34" charset="0"/>
                <a:cs typeface="Arial" panose="020B0604020202020204" pitchFamily="34" charset="0"/>
              </a:rPr>
              <a:t>Trifft sich regelmäßig z.B. vor und nach dem Sommer</a:t>
            </a:r>
          </a:p>
          <a:p>
            <a:pPr marL="342900" indent="-342900">
              <a:buFont typeface="Arial" panose="020B0604020202020204" pitchFamily="34" charset="0"/>
              <a:buChar char="•"/>
            </a:pPr>
            <a:r>
              <a:rPr lang="de-DE" sz="1800" dirty="0">
                <a:solidFill>
                  <a:schemeClr val="tx1"/>
                </a:solidFill>
                <a:latin typeface="Arial" panose="020B0604020202020204" pitchFamily="34" charset="0"/>
                <a:cs typeface="Arial" panose="020B0604020202020204" pitchFamily="34" charset="0"/>
              </a:rPr>
              <a:t>Kooperationen</a:t>
            </a:r>
          </a:p>
          <a:p>
            <a:pPr marL="342900" indent="-342900">
              <a:buFont typeface="Arial" panose="020B0604020202020204" pitchFamily="34" charset="0"/>
              <a:buChar char="•"/>
            </a:pPr>
            <a:r>
              <a:rPr lang="de-DE" sz="1800" dirty="0">
                <a:solidFill>
                  <a:schemeClr val="tx1"/>
                </a:solidFill>
                <a:latin typeface="Arial" panose="020B0604020202020204" pitchFamily="34" charset="0"/>
                <a:cs typeface="Arial" panose="020B0604020202020204" pitchFamily="34" charset="0"/>
              </a:rPr>
              <a:t>Vernetzung</a:t>
            </a:r>
          </a:p>
        </p:txBody>
      </p:sp>
      <p:sp>
        <p:nvSpPr>
          <p:cNvPr id="8" name="Ellipse 7">
            <a:extLst>
              <a:ext uri="{FF2B5EF4-FFF2-40B4-BE49-F238E27FC236}">
                <a16:creationId xmlns:a16="http://schemas.microsoft.com/office/drawing/2014/main" id="{471DF481-40AF-448D-AF95-527DD5F4AFF6}"/>
              </a:ext>
            </a:extLst>
          </p:cNvPr>
          <p:cNvSpPr/>
          <p:nvPr/>
        </p:nvSpPr>
        <p:spPr>
          <a:xfrm>
            <a:off x="1039091" y="2149434"/>
            <a:ext cx="3693226" cy="3716976"/>
          </a:xfrm>
          <a:prstGeom prst="ellipse">
            <a:avLst/>
          </a:prstGeom>
          <a:solidFill>
            <a:srgbClr val="53629B"/>
          </a:solidFill>
          <a:ln w="502" cap="flat">
            <a:noFill/>
            <a:prstDash val="solid"/>
            <a:miter/>
          </a:ln>
        </p:spPr>
        <p:txBody>
          <a:bodyPr rtlCol="0" anchor="ctr"/>
          <a:lstStyle/>
          <a:p>
            <a:pPr algn="ctr"/>
            <a:r>
              <a:rPr lang="de-DE" sz="1600" dirty="0">
                <a:solidFill>
                  <a:schemeClr val="bg1"/>
                </a:solidFill>
                <a:latin typeface="Arial" panose="020B0604020202020204" pitchFamily="34" charset="0"/>
                <a:cs typeface="Arial" panose="020B0604020202020204" pitchFamily="34" charset="0"/>
              </a:rPr>
              <a:t>Arbeitsgruppe</a:t>
            </a:r>
          </a:p>
        </p:txBody>
      </p:sp>
      <p:sp>
        <p:nvSpPr>
          <p:cNvPr id="9" name="Ellipse 8">
            <a:extLst>
              <a:ext uri="{FF2B5EF4-FFF2-40B4-BE49-F238E27FC236}">
                <a16:creationId xmlns:a16="http://schemas.microsoft.com/office/drawing/2014/main" id="{9EDAE44E-10F4-44E1-A183-5C05A2FC4AD2}"/>
              </a:ext>
            </a:extLst>
          </p:cNvPr>
          <p:cNvSpPr/>
          <p:nvPr/>
        </p:nvSpPr>
        <p:spPr>
          <a:xfrm>
            <a:off x="1644733" y="2435775"/>
            <a:ext cx="1240971" cy="1201174"/>
          </a:xfrm>
          <a:prstGeom prst="ellipse">
            <a:avLst/>
          </a:prstGeom>
          <a:solidFill>
            <a:schemeClr val="accent4">
              <a:lumMod val="60000"/>
              <a:lumOff val="40000"/>
            </a:schemeClr>
          </a:solidFill>
          <a:ln w="502" cap="flat">
            <a:noFill/>
            <a:prstDash val="solid"/>
            <a:miter/>
          </a:ln>
        </p:spPr>
        <p:txBody>
          <a:bodyPr rtlCol="0" anchor="ctr"/>
          <a:lstStyle/>
          <a:p>
            <a:pPr algn="l"/>
            <a:r>
              <a:rPr lang="de-DE" sz="1200" dirty="0">
                <a:latin typeface="Arial" panose="020B0604020202020204" pitchFamily="34" charset="0"/>
                <a:cs typeface="Arial" panose="020B0604020202020204" pitchFamily="34" charset="0"/>
              </a:rPr>
              <a:t>Kernteam</a:t>
            </a:r>
          </a:p>
        </p:txBody>
      </p:sp>
    </p:spTree>
    <p:extLst>
      <p:ext uri="{BB962C8B-B14F-4D97-AF65-F5344CB8AC3E}">
        <p14:creationId xmlns:p14="http://schemas.microsoft.com/office/powerpoint/2010/main" val="36097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3843F6DB-C0C0-4515-B92F-AE0168B0D041}"/>
              </a:ext>
            </a:extLst>
          </p:cNvPr>
          <p:cNvPicPr>
            <a:picLocks noChangeAspect="1"/>
          </p:cNvPicPr>
          <p:nvPr/>
        </p:nvPicPr>
        <p:blipFill rotWithShape="1">
          <a:blip r:embed="rId3"/>
          <a:srcRect t="16496" r="8558" b="4516"/>
          <a:stretch/>
        </p:blipFill>
        <p:spPr>
          <a:xfrm>
            <a:off x="617763" y="2418843"/>
            <a:ext cx="9198094" cy="4439157"/>
          </a:xfrm>
          <a:prstGeom prst="rect">
            <a:avLst/>
          </a:prstGeom>
        </p:spPr>
      </p:pic>
      <p:sp>
        <p:nvSpPr>
          <p:cNvPr id="7" name="Textplatzhalter 14">
            <a:extLst>
              <a:ext uri="{FF2B5EF4-FFF2-40B4-BE49-F238E27FC236}">
                <a16:creationId xmlns:a16="http://schemas.microsoft.com/office/drawing/2014/main" id="{B37D30C2-1589-4FD5-9FB4-3FF74C804DE7}"/>
              </a:ext>
            </a:extLst>
          </p:cNvPr>
          <p:cNvSpPr txBox="1">
            <a:spLocks/>
          </p:cNvSpPr>
          <p:nvPr/>
        </p:nvSpPr>
        <p:spPr>
          <a:xfrm>
            <a:off x="617763" y="850099"/>
            <a:ext cx="8381857" cy="960999"/>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000" b="1" i="0" kern="1200">
                <a:solidFill>
                  <a:schemeClr val="accent2"/>
                </a:solidFill>
                <a:latin typeface="Arial Narrow" panose="020B0606020202030204" pitchFamily="34" charset="0"/>
                <a:ea typeface="Open Sans Condensed Bold" pitchFamily="2" charset="0"/>
                <a:cs typeface="Open Sans Condensed Bold"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000" b="1" i="0" kern="1200">
                <a:solidFill>
                  <a:schemeClr val="accent2"/>
                </a:solidFill>
                <a:latin typeface="Arial Narrow" panose="020B0606020202030204" pitchFamily="34" charset="0"/>
                <a:ea typeface="Open Sans Condensed Bold" pitchFamily="2" charset="0"/>
                <a:cs typeface="Open Sans Condensed Bold"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rgbClr val="5ABEC1"/>
                </a:solidFill>
                <a:latin typeface="Arial Narrow" panose="020B060602020203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1" i="0" kern="1200">
                <a:solidFill>
                  <a:schemeClr val="accent2"/>
                </a:solidFill>
                <a:latin typeface="Arial Narrow" panose="020B0606020202030204" pitchFamily="34" charset="0"/>
                <a:ea typeface="Open Sans Condensed Bold" pitchFamily="2" charset="0"/>
                <a:cs typeface="Open Sans Condensed Bold"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solidFill>
                <a:latin typeface="Arial Narrow" panose="020B060602020203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b="0" dirty="0" err="1">
                <a:solidFill>
                  <a:schemeClr val="tx1"/>
                </a:solidFill>
                <a:latin typeface="Arial" panose="020B0604020202020204" pitchFamily="34" charset="0"/>
                <a:cs typeface="Arial" panose="020B0604020202020204" pitchFamily="34" charset="0"/>
              </a:rPr>
              <a:t>Schlüsselakteurstypen</a:t>
            </a:r>
            <a:endParaRPr lang="de-DE" b="0" dirty="0">
              <a:solidFill>
                <a:schemeClr val="tx1"/>
              </a:solidFill>
              <a:latin typeface="Arial" panose="020B0604020202020204" pitchFamily="34" charset="0"/>
              <a:cs typeface="Arial" panose="020B0604020202020204" pitchFamily="34" charset="0"/>
            </a:endParaRPr>
          </a:p>
        </p:txBody>
      </p:sp>
      <p:sp>
        <p:nvSpPr>
          <p:cNvPr id="10" name="Textplatzhalter 6">
            <a:extLst>
              <a:ext uri="{FF2B5EF4-FFF2-40B4-BE49-F238E27FC236}">
                <a16:creationId xmlns:a16="http://schemas.microsoft.com/office/drawing/2014/main" id="{1A10F269-037D-48B9-89AC-D5E9C37DA96D}"/>
              </a:ext>
            </a:extLst>
          </p:cNvPr>
          <p:cNvSpPr txBox="1">
            <a:spLocks/>
          </p:cNvSpPr>
          <p:nvPr/>
        </p:nvSpPr>
        <p:spPr>
          <a:xfrm>
            <a:off x="9733480" y="4596379"/>
            <a:ext cx="2857913" cy="6062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000" b="1" i="0" kern="1200">
                <a:solidFill>
                  <a:schemeClr val="accent2"/>
                </a:solidFill>
                <a:latin typeface="Arial Narrow" panose="020B0606020202030204" pitchFamily="34" charset="0"/>
                <a:ea typeface="Open Sans Condensed Bold" pitchFamily="2" charset="0"/>
                <a:cs typeface="Open Sans Condensed Bold"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000" b="1" i="0" kern="1200">
                <a:solidFill>
                  <a:schemeClr val="accent2"/>
                </a:solidFill>
                <a:latin typeface="Arial Narrow" panose="020B0606020202030204" pitchFamily="34" charset="0"/>
                <a:ea typeface="Open Sans Condensed Bold" pitchFamily="2" charset="0"/>
                <a:cs typeface="Open Sans Condensed Bold"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rgbClr val="5ABEC1"/>
                </a:solidFill>
                <a:latin typeface="Arial Narrow" panose="020B060602020203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1" i="0" kern="1200">
                <a:solidFill>
                  <a:schemeClr val="accent2"/>
                </a:solidFill>
                <a:latin typeface="Arial Narrow" panose="020B0606020202030204" pitchFamily="34" charset="0"/>
                <a:ea typeface="Open Sans Condensed Bold" pitchFamily="2" charset="0"/>
                <a:cs typeface="Open Sans Condensed Bold"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solidFill>
                <a:latin typeface="Arial Narrow" panose="020B060602020203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000" b="0" dirty="0"/>
              <a:t>Quelle: Schlüsselakteure bewegen kommunalen Klimaschutz (2017)</a:t>
            </a:r>
          </a:p>
        </p:txBody>
      </p:sp>
    </p:spTree>
    <p:extLst>
      <p:ext uri="{BB962C8B-B14F-4D97-AF65-F5344CB8AC3E}">
        <p14:creationId xmlns:p14="http://schemas.microsoft.com/office/powerpoint/2010/main" val="692979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nhaltsplatzhalter 8">
            <a:extLst>
              <a:ext uri="{FF2B5EF4-FFF2-40B4-BE49-F238E27FC236}">
                <a16:creationId xmlns:a16="http://schemas.microsoft.com/office/drawing/2014/main" id="{DB92A206-5253-4C1D-A9F1-84341405F36A}"/>
              </a:ext>
            </a:extLst>
          </p:cNvPr>
          <p:cNvPicPr>
            <a:picLocks noGrp="1" noChangeAspect="1"/>
          </p:cNvPicPr>
          <p:nvPr>
            <p:ph sz="half" idx="2"/>
          </p:nvPr>
        </p:nvPicPr>
        <p:blipFill>
          <a:blip r:embed="rId3"/>
          <a:stretch>
            <a:fillRect/>
          </a:stretch>
        </p:blipFill>
        <p:spPr>
          <a:xfrm>
            <a:off x="597407" y="2421019"/>
            <a:ext cx="9095874" cy="3895725"/>
          </a:xfrm>
        </p:spPr>
      </p:pic>
      <p:sp>
        <p:nvSpPr>
          <p:cNvPr id="4" name="Textplatzhalter 3">
            <a:extLst>
              <a:ext uri="{FF2B5EF4-FFF2-40B4-BE49-F238E27FC236}">
                <a16:creationId xmlns:a16="http://schemas.microsoft.com/office/drawing/2014/main" id="{F6351837-A49B-4E3F-BE68-5F5104AEB651}"/>
              </a:ext>
            </a:extLst>
          </p:cNvPr>
          <p:cNvSpPr>
            <a:spLocks noGrp="1"/>
          </p:cNvSpPr>
          <p:nvPr>
            <p:ph type="body" sz="quarter" idx="13"/>
          </p:nvPr>
        </p:nvSpPr>
        <p:spPr>
          <a:xfrm>
            <a:off x="628273" y="906462"/>
            <a:ext cx="8381857" cy="960999"/>
          </a:xfrm>
        </p:spPr>
        <p:txBody>
          <a:bodyPr anchor="ctr"/>
          <a:lstStyle/>
          <a:p>
            <a:r>
              <a:rPr lang="de-DE" dirty="0">
                <a:latin typeface="Arial" panose="020B0604020202020204" pitchFamily="34" charset="0"/>
                <a:cs typeface="Arial" panose="020B0604020202020204" pitchFamily="34" charset="0"/>
              </a:rPr>
              <a:t>Wirkung von Schlüsselakteuren auf ….</a:t>
            </a:r>
          </a:p>
        </p:txBody>
      </p:sp>
      <p:sp>
        <p:nvSpPr>
          <p:cNvPr id="7" name="Textplatzhalter 6">
            <a:extLst>
              <a:ext uri="{FF2B5EF4-FFF2-40B4-BE49-F238E27FC236}">
                <a16:creationId xmlns:a16="http://schemas.microsoft.com/office/drawing/2014/main" id="{8EE6F83C-5C41-42AC-A766-6ADCD4D98F16}"/>
              </a:ext>
            </a:extLst>
          </p:cNvPr>
          <p:cNvSpPr>
            <a:spLocks noGrp="1"/>
          </p:cNvSpPr>
          <p:nvPr>
            <p:ph type="body" sz="quarter" idx="14"/>
          </p:nvPr>
        </p:nvSpPr>
        <p:spPr>
          <a:xfrm>
            <a:off x="9693281" y="4186318"/>
            <a:ext cx="2366460" cy="365125"/>
          </a:xfrm>
        </p:spPr>
        <p:txBody>
          <a:bodyPr>
            <a:noAutofit/>
          </a:bodyPr>
          <a:lstStyle/>
          <a:p>
            <a:r>
              <a:rPr lang="de-DE" dirty="0"/>
              <a:t>Quelle: Schlüsselakteure bewegen kommunalen Klimaschutz (2017)</a:t>
            </a:r>
          </a:p>
        </p:txBody>
      </p:sp>
    </p:spTree>
    <p:extLst>
      <p:ext uri="{BB962C8B-B14F-4D97-AF65-F5344CB8AC3E}">
        <p14:creationId xmlns:p14="http://schemas.microsoft.com/office/powerpoint/2010/main" val="1829301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6" name="Inhaltsplatzhalter 11"/>
          <p:cNvPicPr/>
          <p:nvPr/>
        </p:nvPicPr>
        <p:blipFill>
          <a:blip r:embed="rId3" cstate="email">
            <a:extLst>
              <a:ext uri="{28A0092B-C50C-407E-A947-70E740481C1C}">
                <a14:useLocalDpi xmlns:a14="http://schemas.microsoft.com/office/drawing/2010/main" val="0"/>
              </a:ext>
            </a:extLst>
          </a:blip>
          <a:stretch/>
        </p:blipFill>
        <p:spPr>
          <a:xfrm>
            <a:off x="7235825" y="2775136"/>
            <a:ext cx="3608640" cy="2901600"/>
          </a:xfrm>
          <a:prstGeom prst="rect">
            <a:avLst/>
          </a:prstGeom>
          <a:ln w="0">
            <a:noFill/>
          </a:ln>
        </p:spPr>
      </p:pic>
      <p:sp>
        <p:nvSpPr>
          <p:cNvPr id="14" name="PlaceHolder 2">
            <a:extLst>
              <a:ext uri="{FF2B5EF4-FFF2-40B4-BE49-F238E27FC236}">
                <a16:creationId xmlns:a16="http://schemas.microsoft.com/office/drawing/2014/main" id="{BC8017E3-C9CE-4038-BF18-5E6E77DC0AAA}"/>
              </a:ext>
            </a:extLst>
          </p:cNvPr>
          <p:cNvSpPr txBox="1">
            <a:spLocks/>
          </p:cNvSpPr>
          <p:nvPr/>
        </p:nvSpPr>
        <p:spPr>
          <a:xfrm>
            <a:off x="350546" y="1873250"/>
            <a:ext cx="7261225" cy="3111500"/>
          </a:xfrm>
          <a:prstGeom prst="rect">
            <a:avLst/>
          </a:prstGeom>
          <a:noFill/>
          <a:ln w="0">
            <a:noFill/>
          </a:ln>
        </p:spPr>
        <p:txBody>
          <a:bodyPr lIns="0" tIns="0" rIns="0" bIns="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3080" indent="-343080">
              <a:spcBef>
                <a:spcPts val="1001"/>
              </a:spcBef>
              <a:buClr>
                <a:srgbClr val="000000"/>
              </a:buClr>
              <a:buFont typeface="Arial"/>
              <a:buChar char="•"/>
            </a:pPr>
            <a:endParaRPr lang="de-DE" sz="2000" b="1" spc="-1" dirty="0">
              <a:solidFill>
                <a:schemeClr val="accent2"/>
              </a:solidFill>
              <a:latin typeface="Arial" panose="020B0604020202020204" pitchFamily="34" charset="0"/>
              <a:cs typeface="Arial" panose="020B0604020202020204" pitchFamily="34" charset="0"/>
            </a:endParaRPr>
          </a:p>
        </p:txBody>
      </p:sp>
      <p:sp>
        <p:nvSpPr>
          <p:cNvPr id="557" name="PlaceHolder 3"/>
          <p:cNvSpPr>
            <a:spLocks noGrp="1"/>
          </p:cNvSpPr>
          <p:nvPr>
            <p:ph type="subTitle"/>
          </p:nvPr>
        </p:nvSpPr>
        <p:spPr>
          <a:xfrm>
            <a:off x="3016497" y="5861923"/>
            <a:ext cx="4956175" cy="365125"/>
          </a:xfrm>
          <a:prstGeom prst="rect">
            <a:avLst/>
          </a:prstGeom>
          <a:noFill/>
          <a:ln w="0">
            <a:noFill/>
          </a:ln>
        </p:spPr>
        <p:txBody>
          <a:bodyPr anchor="t">
            <a:noAutofit/>
          </a:bodyPr>
          <a:lstStyle/>
          <a:p>
            <a:pPr indent="0" algn="r" defTabSz="914400">
              <a:lnSpc>
                <a:spcPct val="90000"/>
              </a:lnSpc>
              <a:spcBef>
                <a:spcPts val="1001"/>
              </a:spcBef>
              <a:buNone/>
              <a:tabLst>
                <a:tab pos="0" algn="l"/>
              </a:tabLst>
            </a:pPr>
            <a:r>
              <a:rPr lang="de-DE" sz="1000" b="0" strike="noStrike" spc="-1" dirty="0">
                <a:solidFill>
                  <a:schemeClr val="accent2"/>
                </a:solidFill>
                <a:ea typeface="Open Sans Condensed Light"/>
                <a:cs typeface="Arial" panose="020B0604020202020204" pitchFamily="34" charset="0"/>
              </a:rPr>
              <a:t>Quelle: Privat</a:t>
            </a:r>
            <a:endParaRPr lang="de-DE" sz="1000" b="1" strike="noStrike" spc="-1" dirty="0">
              <a:solidFill>
                <a:schemeClr val="accent2"/>
              </a:solidFill>
              <a:cs typeface="Arial" panose="020B0604020202020204" pitchFamily="34" charset="0"/>
            </a:endParaRPr>
          </a:p>
        </p:txBody>
      </p:sp>
      <p:sp>
        <p:nvSpPr>
          <p:cNvPr id="15" name="PlaceHolder 1">
            <a:extLst>
              <a:ext uri="{FF2B5EF4-FFF2-40B4-BE49-F238E27FC236}">
                <a16:creationId xmlns:a16="http://schemas.microsoft.com/office/drawing/2014/main" id="{29913EE9-EE22-4165-BFFF-65A77E0EEBE3}"/>
              </a:ext>
            </a:extLst>
          </p:cNvPr>
          <p:cNvSpPr txBox="1">
            <a:spLocks/>
          </p:cNvSpPr>
          <p:nvPr/>
        </p:nvSpPr>
        <p:spPr>
          <a:xfrm>
            <a:off x="632880" y="2055960"/>
            <a:ext cx="6602945" cy="3895200"/>
          </a:xfrm>
          <a:prstGeom prst="rect">
            <a:avLst/>
          </a:prstGeom>
          <a:noFill/>
          <a:ln w="0">
            <a:noFill/>
          </a:ln>
        </p:spPr>
        <p:txBody>
          <a:bodyPr lIns="0" tIns="0" rIns="0" bIns="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3080" indent="-343080">
              <a:spcBef>
                <a:spcPts val="1001"/>
              </a:spcBef>
              <a:buClr>
                <a:srgbClr val="000000"/>
              </a:buClr>
              <a:buFont typeface="Arial"/>
              <a:buChar char="•"/>
            </a:pPr>
            <a:r>
              <a:rPr lang="de-DE" sz="1800" spc="-1" dirty="0">
                <a:solidFill>
                  <a:srgbClr val="000000"/>
                </a:solidFill>
                <a:latin typeface="Arial" panose="020B0604020202020204" pitchFamily="34" charset="0"/>
                <a:ea typeface="Open Sans"/>
                <a:cs typeface="Arial" panose="020B0604020202020204" pitchFamily="34" charset="0"/>
              </a:rPr>
              <a:t>Verbündete in der Verwaltung und in regionalen Organisationen suchen</a:t>
            </a:r>
            <a:endParaRPr lang="de-DE" sz="1800" b="1" spc="-1" dirty="0">
              <a:solidFill>
                <a:schemeClr val="accent2"/>
              </a:solidFill>
              <a:latin typeface="Arial" panose="020B0604020202020204" pitchFamily="34" charset="0"/>
              <a:cs typeface="Arial" panose="020B0604020202020204" pitchFamily="34" charset="0"/>
            </a:endParaRPr>
          </a:p>
          <a:p>
            <a:pPr marL="343080" indent="-343080">
              <a:spcBef>
                <a:spcPts val="1001"/>
              </a:spcBef>
              <a:buClr>
                <a:srgbClr val="000000"/>
              </a:buClr>
              <a:buFont typeface="Arial"/>
              <a:buChar char="•"/>
            </a:pPr>
            <a:r>
              <a:rPr lang="de-DE" sz="1800" spc="-1" dirty="0">
                <a:solidFill>
                  <a:srgbClr val="000000"/>
                </a:solidFill>
                <a:latin typeface="Arial" panose="020B0604020202020204" pitchFamily="34" charset="0"/>
                <a:ea typeface="Open Sans"/>
                <a:cs typeface="Arial" panose="020B0604020202020204" pitchFamily="34" charset="0"/>
              </a:rPr>
              <a:t>„Einfache“ Themen als Türöffner für Veränderung entwickeln</a:t>
            </a:r>
            <a:endParaRPr lang="de-DE" sz="1800" b="1" spc="-1" dirty="0">
              <a:solidFill>
                <a:schemeClr val="accent2"/>
              </a:solidFill>
              <a:latin typeface="Arial" panose="020B0604020202020204" pitchFamily="34" charset="0"/>
              <a:cs typeface="Arial" panose="020B0604020202020204" pitchFamily="34" charset="0"/>
            </a:endParaRPr>
          </a:p>
          <a:p>
            <a:pPr marL="343080" indent="-343080">
              <a:spcBef>
                <a:spcPts val="1001"/>
              </a:spcBef>
              <a:buClr>
                <a:srgbClr val="000000"/>
              </a:buClr>
              <a:buFont typeface="Arial"/>
              <a:buChar char="•"/>
            </a:pPr>
            <a:r>
              <a:rPr lang="de-DE" sz="1800" spc="-1" dirty="0">
                <a:solidFill>
                  <a:srgbClr val="000000"/>
                </a:solidFill>
                <a:latin typeface="Arial" panose="020B0604020202020204" pitchFamily="34" charset="0"/>
                <a:ea typeface="Open Sans"/>
                <a:cs typeface="Arial" panose="020B0604020202020204" pitchFamily="34" charset="0"/>
              </a:rPr>
              <a:t>Externe Expert*innen hinzuziehen</a:t>
            </a:r>
            <a:endParaRPr lang="de-DE" sz="1800" b="1" spc="-1" dirty="0">
              <a:solidFill>
                <a:schemeClr val="accent2"/>
              </a:solidFill>
              <a:latin typeface="Arial" panose="020B0604020202020204" pitchFamily="34" charset="0"/>
              <a:cs typeface="Arial" panose="020B0604020202020204" pitchFamily="34" charset="0"/>
            </a:endParaRPr>
          </a:p>
          <a:p>
            <a:pPr marL="343080" indent="-343080">
              <a:spcBef>
                <a:spcPts val="1001"/>
              </a:spcBef>
              <a:buClr>
                <a:srgbClr val="000000"/>
              </a:buClr>
              <a:buFont typeface="Arial"/>
              <a:buChar char="•"/>
            </a:pPr>
            <a:r>
              <a:rPr lang="de-DE" sz="1800" spc="-1" dirty="0">
                <a:solidFill>
                  <a:srgbClr val="000000"/>
                </a:solidFill>
                <a:latin typeface="Arial" panose="020B0604020202020204" pitchFamily="34" charset="0"/>
                <a:ea typeface="Open Sans"/>
                <a:cs typeface="Arial" panose="020B0604020202020204" pitchFamily="34" charset="0"/>
              </a:rPr>
              <a:t>Initiative und Druck der Zivilgesellschaft nutzen</a:t>
            </a:r>
          </a:p>
          <a:p>
            <a:pPr marL="343080" indent="-343080">
              <a:spcBef>
                <a:spcPts val="1001"/>
              </a:spcBef>
              <a:buClr>
                <a:srgbClr val="000000"/>
              </a:buClr>
              <a:buFont typeface="Arial"/>
              <a:buChar char="•"/>
              <a:tabLst>
                <a:tab pos="0" algn="l"/>
              </a:tabLst>
            </a:pPr>
            <a:r>
              <a:rPr lang="de-DE" sz="1800" spc="-1" dirty="0">
                <a:solidFill>
                  <a:srgbClr val="000000"/>
                </a:solidFill>
                <a:latin typeface="Arial" panose="020B0604020202020204" pitchFamily="34" charset="0"/>
                <a:ea typeface="Open Sans"/>
                <a:cs typeface="Arial" panose="020B0604020202020204" pitchFamily="34" charset="0"/>
              </a:rPr>
              <a:t>Geeignete externe Multiplikatoren einbinden</a:t>
            </a:r>
            <a:endParaRPr lang="de-DE" sz="1800" b="1" spc="-1" dirty="0">
              <a:solidFill>
                <a:schemeClr val="accent2"/>
              </a:solidFill>
              <a:latin typeface="Arial" panose="020B0604020202020204" pitchFamily="34" charset="0"/>
              <a:cs typeface="Arial" panose="020B0604020202020204" pitchFamily="34" charset="0"/>
            </a:endParaRPr>
          </a:p>
        </p:txBody>
      </p:sp>
      <p:sp>
        <p:nvSpPr>
          <p:cNvPr id="16" name="TextShape 2">
            <a:extLst>
              <a:ext uri="{FF2B5EF4-FFF2-40B4-BE49-F238E27FC236}">
                <a16:creationId xmlns:a16="http://schemas.microsoft.com/office/drawing/2014/main" id="{5B614C11-4C2D-443D-AF64-D1812D3BEA3F}"/>
              </a:ext>
            </a:extLst>
          </p:cNvPr>
          <p:cNvSpPr/>
          <p:nvPr/>
        </p:nvSpPr>
        <p:spPr>
          <a:xfrm>
            <a:off x="617760" y="755640"/>
            <a:ext cx="8380800" cy="959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spcBef>
                <a:spcPts val="1001"/>
              </a:spcBef>
              <a:tabLst>
                <a:tab pos="0" algn="l"/>
              </a:tabLst>
            </a:pPr>
            <a:r>
              <a:rPr lang="de-DE" sz="3000" spc="-1" dirty="0">
                <a:latin typeface="Arial" panose="020B0604020202020204" pitchFamily="34" charset="0"/>
                <a:ea typeface="Open Sans Condensed Bold"/>
                <a:cs typeface="Arial" panose="020B0604020202020204" pitchFamily="34" charset="0"/>
              </a:rPr>
              <a:t>Tipps für Schlüsselakteure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9F546E34-DC14-4D4D-8860-D72EC601AB5F}"/>
              </a:ext>
            </a:extLst>
          </p:cNvPr>
          <p:cNvSpPr>
            <a:spLocks noGrp="1"/>
          </p:cNvSpPr>
          <p:nvPr>
            <p:ph sz="half" idx="2"/>
          </p:nvPr>
        </p:nvSpPr>
        <p:spPr>
          <a:xfrm>
            <a:off x="632827" y="2055895"/>
            <a:ext cx="5657726" cy="3895725"/>
          </a:xfrm>
        </p:spPr>
        <p:txBody>
          <a:bodyPr/>
          <a:lstStyle/>
          <a:p>
            <a:pPr marL="342900" indent="-342900">
              <a:buFont typeface="Arial" panose="020B0604020202020204" pitchFamily="34" charset="0"/>
              <a:buChar char="•"/>
            </a:pPr>
            <a:r>
              <a:rPr lang="de-DE" sz="1800" dirty="0"/>
              <a:t>Welche Akteursgruppen sind bei der Bearbeitung des Thema Hitze wichtig? </a:t>
            </a:r>
          </a:p>
          <a:p>
            <a:pPr marL="342900" indent="-342900">
              <a:buFont typeface="Arial" panose="020B0604020202020204" pitchFamily="34" charset="0"/>
              <a:buChar char="•"/>
            </a:pPr>
            <a:r>
              <a:rPr lang="de-DE" sz="1800" dirty="0"/>
              <a:t>Welche Projekte der Zusammenarbeit existieren bereits? </a:t>
            </a:r>
          </a:p>
          <a:p>
            <a:pPr marL="342900" indent="-342900">
              <a:buFont typeface="Arial" panose="020B0604020202020204" pitchFamily="34" charset="0"/>
              <a:buChar char="•"/>
            </a:pPr>
            <a:r>
              <a:rPr lang="de-DE" sz="1800" dirty="0"/>
              <a:t>Wie müsste ein Netzwerk für Hitzeschutz in Siedlergemeinschaften aussehen?</a:t>
            </a:r>
          </a:p>
          <a:p>
            <a:pPr marL="342900" indent="-342900">
              <a:buFont typeface="Arial" panose="020B0604020202020204" pitchFamily="34" charset="0"/>
              <a:buChar char="•"/>
            </a:pPr>
            <a:r>
              <a:rPr lang="de-DE" sz="1800" dirty="0"/>
              <a:t>Was kann ich für den Aufbau eines Netzwerks tun?</a:t>
            </a:r>
          </a:p>
        </p:txBody>
      </p:sp>
      <p:sp>
        <p:nvSpPr>
          <p:cNvPr id="4" name="Textplatzhalter 3">
            <a:extLst>
              <a:ext uri="{FF2B5EF4-FFF2-40B4-BE49-F238E27FC236}">
                <a16:creationId xmlns:a16="http://schemas.microsoft.com/office/drawing/2014/main" id="{3ABB7DCB-C44C-4F77-B44D-28C78F17FEDC}"/>
              </a:ext>
            </a:extLst>
          </p:cNvPr>
          <p:cNvSpPr>
            <a:spLocks noGrp="1"/>
          </p:cNvSpPr>
          <p:nvPr>
            <p:ph type="body" sz="quarter" idx="13"/>
          </p:nvPr>
        </p:nvSpPr>
        <p:spPr>
          <a:xfrm>
            <a:off x="823022" y="906380"/>
            <a:ext cx="8381857" cy="960999"/>
          </a:xfrm>
        </p:spPr>
        <p:txBody>
          <a:bodyPr anchor="ctr"/>
          <a:lstStyle/>
          <a:p>
            <a:r>
              <a:rPr lang="de-DE" dirty="0">
                <a:latin typeface="Arial" panose="020B0604020202020204" pitchFamily="34" charset="0"/>
                <a:cs typeface="Arial" panose="020B0604020202020204" pitchFamily="34" charset="0"/>
              </a:rPr>
              <a:t>Interaktiver Austausch</a:t>
            </a:r>
          </a:p>
        </p:txBody>
      </p:sp>
      <p:pic>
        <p:nvPicPr>
          <p:cNvPr id="8" name="Inhaltsplatzhalter 9">
            <a:extLst>
              <a:ext uri="{FF2B5EF4-FFF2-40B4-BE49-F238E27FC236}">
                <a16:creationId xmlns:a16="http://schemas.microsoft.com/office/drawing/2014/main" id="{3BCBFDA4-C14D-4EFB-8137-3314E4356A70}"/>
              </a:ext>
            </a:extLst>
          </p:cNvPr>
          <p:cNvPicPr>
            <a:picLocks noChangeAspect="1"/>
          </p:cNvPicPr>
          <p:nvPr/>
        </p:nvPicPr>
        <p:blipFill rotWithShape="1">
          <a:blip r:embed="rId3"/>
          <a:srcRect t="5868" r="2426"/>
          <a:stretch/>
        </p:blipFill>
        <p:spPr>
          <a:xfrm>
            <a:off x="6896361" y="3022652"/>
            <a:ext cx="3902334" cy="2509774"/>
          </a:xfrm>
          <a:prstGeom prst="rect">
            <a:avLst/>
          </a:prstGeom>
        </p:spPr>
      </p:pic>
      <p:sp>
        <p:nvSpPr>
          <p:cNvPr id="9" name="Textplatzhalter 6">
            <a:extLst>
              <a:ext uri="{FF2B5EF4-FFF2-40B4-BE49-F238E27FC236}">
                <a16:creationId xmlns:a16="http://schemas.microsoft.com/office/drawing/2014/main" id="{9A141181-E73A-4D12-9543-3573C5C59716}"/>
              </a:ext>
            </a:extLst>
          </p:cNvPr>
          <p:cNvSpPr txBox="1">
            <a:spLocks/>
          </p:cNvSpPr>
          <p:nvPr/>
        </p:nvSpPr>
        <p:spPr>
          <a:xfrm>
            <a:off x="7397889" y="5380026"/>
            <a:ext cx="3081338" cy="30480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000" b="1" i="0" kern="1200">
                <a:solidFill>
                  <a:schemeClr val="accent2"/>
                </a:solidFill>
                <a:latin typeface="Open Sans Condensed Bold" pitchFamily="2" charset="0"/>
                <a:ea typeface="Open Sans Condensed Bold" pitchFamily="2" charset="0"/>
                <a:cs typeface="Open Sans Condensed Bold"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rgbClr val="5ABEC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1" i="0" kern="1200">
                <a:solidFill>
                  <a:schemeClr val="accent2"/>
                </a:solidFill>
                <a:latin typeface="Open Sans Condensed Bold" pitchFamily="2" charset="0"/>
                <a:ea typeface="Open Sans Condensed Bold" pitchFamily="2" charset="0"/>
                <a:cs typeface="Open Sans Condensed Bold"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de-DE" sz="1000" dirty="0">
                <a:solidFill>
                  <a:srgbClr val="52619A"/>
                </a:solidFill>
                <a:latin typeface="Arial Narrow" panose="020B0606020202030204" pitchFamily="34" charset="0"/>
                <a:ea typeface="Open Sans Condensed Light" pitchFamily="2" charset="0"/>
                <a:cs typeface="Open Sans Condensed Light" pitchFamily="2" charset="0"/>
              </a:rPr>
              <a:t>Bildquelle: </a:t>
            </a:r>
            <a:r>
              <a:rPr lang="en-US" sz="1000" dirty="0" err="1">
                <a:solidFill>
                  <a:srgbClr val="52619A"/>
                </a:solidFill>
                <a:latin typeface="Arial Narrow" panose="020B0606020202030204" pitchFamily="34" charset="0"/>
                <a:ea typeface="Open Sans Condensed Light" pitchFamily="2" charset="0"/>
                <a:cs typeface="Open Sans Condensed Light" pitchFamily="2" charset="0"/>
              </a:rPr>
              <a:t>pch.vector</a:t>
            </a:r>
            <a:r>
              <a:rPr lang="en-US" sz="1000" dirty="0">
                <a:solidFill>
                  <a:srgbClr val="52619A"/>
                </a:solidFill>
                <a:latin typeface="Arial Narrow" panose="020B0606020202030204" pitchFamily="34" charset="0"/>
                <a:ea typeface="Open Sans Condensed Light" pitchFamily="2" charset="0"/>
                <a:cs typeface="Open Sans Condensed Light" pitchFamily="2" charset="0"/>
              </a:rPr>
              <a:t> / </a:t>
            </a:r>
            <a:r>
              <a:rPr lang="en-US" sz="1000" dirty="0" err="1">
                <a:solidFill>
                  <a:srgbClr val="52619A"/>
                </a:solidFill>
                <a:latin typeface="Arial Narrow" panose="020B0606020202030204" pitchFamily="34" charset="0"/>
                <a:ea typeface="Open Sans Condensed Light" pitchFamily="2" charset="0"/>
                <a:cs typeface="Open Sans Condensed Light" pitchFamily="2" charset="0"/>
              </a:rPr>
              <a:t>freepik</a:t>
            </a:r>
            <a:r>
              <a:rPr lang="en-US" sz="1000" dirty="0">
                <a:solidFill>
                  <a:srgbClr val="52619A"/>
                </a:solidFill>
                <a:latin typeface="Arial Narrow" panose="020B0606020202030204" pitchFamily="34" charset="0"/>
                <a:ea typeface="Open Sans Condensed Light" pitchFamily="2" charset="0"/>
                <a:cs typeface="Open Sans Condensed Light" pitchFamily="2" charset="0"/>
              </a:rPr>
              <a:t>; Alexey </a:t>
            </a:r>
            <a:r>
              <a:rPr lang="en-US" sz="1000" dirty="0" err="1">
                <a:solidFill>
                  <a:srgbClr val="52619A"/>
                </a:solidFill>
                <a:latin typeface="Arial Narrow" panose="020B0606020202030204" pitchFamily="34" charset="0"/>
                <a:ea typeface="Open Sans Condensed Light" pitchFamily="2" charset="0"/>
                <a:cs typeface="Open Sans Condensed Light" pitchFamily="2" charset="0"/>
              </a:rPr>
              <a:t>Yaremenko</a:t>
            </a:r>
            <a:r>
              <a:rPr lang="en-US" sz="1000" dirty="0">
                <a:solidFill>
                  <a:srgbClr val="52619A"/>
                </a:solidFill>
                <a:latin typeface="Arial Narrow" panose="020B0606020202030204" pitchFamily="34" charset="0"/>
                <a:ea typeface="Open Sans Condensed Light" pitchFamily="2" charset="0"/>
                <a:cs typeface="Open Sans Condensed Light" pitchFamily="2" charset="0"/>
              </a:rPr>
              <a:t> / iStock </a:t>
            </a:r>
            <a:endParaRPr lang="de-DE" sz="1000" dirty="0">
              <a:solidFill>
                <a:srgbClr val="52619A"/>
              </a:solidFill>
              <a:latin typeface="Arial Narrow" panose="020B0606020202030204" pitchFamily="34" charset="0"/>
              <a:ea typeface="Open Sans Condensed Light" pitchFamily="2" charset="0"/>
              <a:cs typeface="Open Sans Condensed Light" pitchFamily="2" charset="0"/>
            </a:endParaRPr>
          </a:p>
        </p:txBody>
      </p:sp>
    </p:spTree>
    <p:extLst>
      <p:ext uri="{BB962C8B-B14F-4D97-AF65-F5344CB8AC3E}">
        <p14:creationId xmlns:p14="http://schemas.microsoft.com/office/powerpoint/2010/main" val="6895051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Inhaltsplatzhalter 1">
            <a:extLst>
              <a:ext uri="{FF2B5EF4-FFF2-40B4-BE49-F238E27FC236}">
                <a16:creationId xmlns:a16="http://schemas.microsoft.com/office/drawing/2014/main" id="{00CB4BAC-FD7C-40E8-83DB-D69B9E831963}"/>
              </a:ext>
            </a:extLst>
          </p:cNvPr>
          <p:cNvSpPr>
            <a:spLocks noGrp="1"/>
          </p:cNvSpPr>
          <p:nvPr>
            <p:ph sz="half" idx="2"/>
          </p:nvPr>
        </p:nvSpPr>
        <p:spPr/>
        <p:txBody>
          <a:bodyPr/>
          <a:lstStyle/>
          <a:p>
            <a:pPr marL="342900" indent="-342900">
              <a:buFont typeface="Arial" panose="020B0604020202020204" pitchFamily="34" charset="0"/>
              <a:buChar char="•"/>
            </a:pPr>
            <a:endParaRPr lang="de-DE" sz="1800" dirty="0"/>
          </a:p>
          <a:p>
            <a:endParaRPr lang="de-DE" sz="1800" dirty="0"/>
          </a:p>
        </p:txBody>
      </p:sp>
      <p:sp>
        <p:nvSpPr>
          <p:cNvPr id="4" name="Textplatzhalter 3">
            <a:extLst>
              <a:ext uri="{FF2B5EF4-FFF2-40B4-BE49-F238E27FC236}">
                <a16:creationId xmlns:a16="http://schemas.microsoft.com/office/drawing/2014/main" id="{3ABB7DCB-C44C-4F77-B44D-28C78F17FEDC}"/>
              </a:ext>
            </a:extLst>
          </p:cNvPr>
          <p:cNvSpPr>
            <a:spLocks noGrp="1"/>
          </p:cNvSpPr>
          <p:nvPr>
            <p:ph type="body" sz="quarter" idx="13"/>
          </p:nvPr>
        </p:nvSpPr>
        <p:spPr>
          <a:xfrm>
            <a:off x="632827" y="653610"/>
            <a:ext cx="10239423" cy="960999"/>
          </a:xfrm>
        </p:spPr>
        <p:txBody>
          <a:bodyPr/>
          <a:lstStyle/>
          <a:p>
            <a:r>
              <a:rPr lang="de-DE" sz="3200" dirty="0"/>
              <a:t>Praktische Übung: „Netzwerke effektiv organisieren“</a:t>
            </a:r>
            <a:endParaRPr lang="de-DE" dirty="0">
              <a:latin typeface="Arial" panose="020B0604020202020204" pitchFamily="34" charset="0"/>
              <a:cs typeface="Arial" panose="020B0604020202020204" pitchFamily="34" charset="0"/>
            </a:endParaRPr>
          </a:p>
        </p:txBody>
      </p:sp>
      <p:pic>
        <p:nvPicPr>
          <p:cNvPr id="8" name="Inhaltsplatzhalter 9">
            <a:extLst>
              <a:ext uri="{FF2B5EF4-FFF2-40B4-BE49-F238E27FC236}">
                <a16:creationId xmlns:a16="http://schemas.microsoft.com/office/drawing/2014/main" id="{3BCBFDA4-C14D-4EFB-8137-3314E4356A70}"/>
              </a:ext>
            </a:extLst>
          </p:cNvPr>
          <p:cNvPicPr>
            <a:picLocks noChangeAspect="1"/>
          </p:cNvPicPr>
          <p:nvPr/>
        </p:nvPicPr>
        <p:blipFill rotWithShape="1">
          <a:blip r:embed="rId3"/>
          <a:srcRect t="5868" r="2426"/>
          <a:stretch/>
        </p:blipFill>
        <p:spPr>
          <a:xfrm>
            <a:off x="7043506" y="2864995"/>
            <a:ext cx="3902334" cy="2509774"/>
          </a:xfrm>
          <a:prstGeom prst="rect">
            <a:avLst/>
          </a:prstGeom>
        </p:spPr>
      </p:pic>
      <p:sp>
        <p:nvSpPr>
          <p:cNvPr id="9" name="Textplatzhalter 6">
            <a:extLst>
              <a:ext uri="{FF2B5EF4-FFF2-40B4-BE49-F238E27FC236}">
                <a16:creationId xmlns:a16="http://schemas.microsoft.com/office/drawing/2014/main" id="{9A141181-E73A-4D12-9543-3573C5C59716}"/>
              </a:ext>
            </a:extLst>
          </p:cNvPr>
          <p:cNvSpPr txBox="1">
            <a:spLocks/>
          </p:cNvSpPr>
          <p:nvPr/>
        </p:nvSpPr>
        <p:spPr>
          <a:xfrm>
            <a:off x="7755242" y="5222369"/>
            <a:ext cx="3081338" cy="30480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000" b="1" i="0" kern="1200">
                <a:solidFill>
                  <a:schemeClr val="accent2"/>
                </a:solidFill>
                <a:latin typeface="Open Sans Condensed Bold" pitchFamily="2" charset="0"/>
                <a:ea typeface="Open Sans Condensed Bold" pitchFamily="2" charset="0"/>
                <a:cs typeface="Open Sans Condensed Bold"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rgbClr val="5ABEC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1" i="0" kern="1200">
                <a:solidFill>
                  <a:schemeClr val="accent2"/>
                </a:solidFill>
                <a:latin typeface="Open Sans Condensed Bold" pitchFamily="2" charset="0"/>
                <a:ea typeface="Open Sans Condensed Bold" pitchFamily="2" charset="0"/>
                <a:cs typeface="Open Sans Condensed Bold"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de-DE" sz="1000" dirty="0">
                <a:solidFill>
                  <a:srgbClr val="52619A"/>
                </a:solidFill>
                <a:latin typeface="Arial Narrow" panose="020B0606020202030204" pitchFamily="34" charset="0"/>
                <a:ea typeface="Open Sans Condensed Light" pitchFamily="2" charset="0"/>
                <a:cs typeface="Open Sans Condensed Light" pitchFamily="2" charset="0"/>
              </a:rPr>
              <a:t>Bildquelle: </a:t>
            </a:r>
            <a:r>
              <a:rPr lang="en-US" sz="1000" dirty="0" err="1">
                <a:solidFill>
                  <a:srgbClr val="52619A"/>
                </a:solidFill>
                <a:latin typeface="Arial Narrow" panose="020B0606020202030204" pitchFamily="34" charset="0"/>
                <a:ea typeface="Open Sans Condensed Light" pitchFamily="2" charset="0"/>
                <a:cs typeface="Open Sans Condensed Light" pitchFamily="2" charset="0"/>
              </a:rPr>
              <a:t>pch.vector</a:t>
            </a:r>
            <a:r>
              <a:rPr lang="en-US" sz="1000" dirty="0">
                <a:solidFill>
                  <a:srgbClr val="52619A"/>
                </a:solidFill>
                <a:latin typeface="Arial Narrow" panose="020B0606020202030204" pitchFamily="34" charset="0"/>
                <a:ea typeface="Open Sans Condensed Light" pitchFamily="2" charset="0"/>
                <a:cs typeface="Open Sans Condensed Light" pitchFamily="2" charset="0"/>
              </a:rPr>
              <a:t> / </a:t>
            </a:r>
            <a:r>
              <a:rPr lang="en-US" sz="1000" dirty="0" err="1">
                <a:solidFill>
                  <a:srgbClr val="52619A"/>
                </a:solidFill>
                <a:latin typeface="Arial Narrow" panose="020B0606020202030204" pitchFamily="34" charset="0"/>
                <a:ea typeface="Open Sans Condensed Light" pitchFamily="2" charset="0"/>
                <a:cs typeface="Open Sans Condensed Light" pitchFamily="2" charset="0"/>
              </a:rPr>
              <a:t>freepik</a:t>
            </a:r>
            <a:r>
              <a:rPr lang="en-US" sz="1000" dirty="0">
                <a:solidFill>
                  <a:srgbClr val="52619A"/>
                </a:solidFill>
                <a:latin typeface="Arial Narrow" panose="020B0606020202030204" pitchFamily="34" charset="0"/>
                <a:ea typeface="Open Sans Condensed Light" pitchFamily="2" charset="0"/>
                <a:cs typeface="Open Sans Condensed Light" pitchFamily="2" charset="0"/>
              </a:rPr>
              <a:t>; Alexey </a:t>
            </a:r>
            <a:r>
              <a:rPr lang="en-US" sz="1000" dirty="0" err="1">
                <a:solidFill>
                  <a:srgbClr val="52619A"/>
                </a:solidFill>
                <a:latin typeface="Arial Narrow" panose="020B0606020202030204" pitchFamily="34" charset="0"/>
                <a:ea typeface="Open Sans Condensed Light" pitchFamily="2" charset="0"/>
                <a:cs typeface="Open Sans Condensed Light" pitchFamily="2" charset="0"/>
              </a:rPr>
              <a:t>Yaremenko</a:t>
            </a:r>
            <a:r>
              <a:rPr lang="en-US" sz="1000" dirty="0">
                <a:solidFill>
                  <a:srgbClr val="52619A"/>
                </a:solidFill>
                <a:latin typeface="Arial Narrow" panose="020B0606020202030204" pitchFamily="34" charset="0"/>
                <a:ea typeface="Open Sans Condensed Light" pitchFamily="2" charset="0"/>
                <a:cs typeface="Open Sans Condensed Light" pitchFamily="2" charset="0"/>
              </a:rPr>
              <a:t> / iStock </a:t>
            </a:r>
            <a:endParaRPr lang="de-DE" sz="1000" dirty="0">
              <a:solidFill>
                <a:srgbClr val="52619A"/>
              </a:solidFill>
              <a:latin typeface="Arial Narrow" panose="020B0606020202030204" pitchFamily="34" charset="0"/>
              <a:ea typeface="Open Sans Condensed Light" pitchFamily="2" charset="0"/>
              <a:cs typeface="Open Sans Condensed Light" pitchFamily="2" charset="0"/>
            </a:endParaRPr>
          </a:p>
        </p:txBody>
      </p:sp>
      <p:sp>
        <p:nvSpPr>
          <p:cNvPr id="17" name="Inhaltsplatzhalter 1">
            <a:extLst>
              <a:ext uri="{FF2B5EF4-FFF2-40B4-BE49-F238E27FC236}">
                <a16:creationId xmlns:a16="http://schemas.microsoft.com/office/drawing/2014/main" id="{44914CE4-6151-4896-A44C-78BBBCBAD4A8}"/>
              </a:ext>
            </a:extLst>
          </p:cNvPr>
          <p:cNvSpPr txBox="1">
            <a:spLocks/>
          </p:cNvSpPr>
          <p:nvPr/>
        </p:nvSpPr>
        <p:spPr>
          <a:xfrm>
            <a:off x="632827" y="2055895"/>
            <a:ext cx="5657726" cy="3895725"/>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rgbClr val="000000"/>
                </a:solidFill>
                <a:latin typeface="Arial" panose="020B0604020202020204" pitchFamily="34" charset="0"/>
                <a:ea typeface="Open Sans" panose="020B0606030504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800" b="1" dirty="0"/>
              <a:t>Schritte der Gruppenarbeit:</a:t>
            </a:r>
          </a:p>
          <a:p>
            <a:pPr>
              <a:buFont typeface="+mj-lt"/>
              <a:buAutoNum type="arabicPeriod"/>
            </a:pPr>
            <a:r>
              <a:rPr lang="de-DE" sz="1800" b="1" dirty="0"/>
              <a:t>Ziel festlegen:</a:t>
            </a:r>
            <a:r>
              <a:rPr lang="de-DE" sz="1800" dirty="0"/>
              <a:t> Was genau soll das Aktionsnetzwerk erreichen?</a:t>
            </a:r>
          </a:p>
          <a:p>
            <a:pPr>
              <a:buFont typeface="+mj-lt"/>
              <a:buAutoNum type="arabicPeriod"/>
            </a:pPr>
            <a:r>
              <a:rPr lang="de-DE" sz="1800" b="1" dirty="0"/>
              <a:t>Stakeholder identifizieren:</a:t>
            </a:r>
            <a:r>
              <a:rPr lang="de-DE" sz="1800" dirty="0"/>
              <a:t> Wer muss beteiligt werden (z. B. Organisationen, Experten, Freiwillige, Medien)?</a:t>
            </a:r>
          </a:p>
          <a:p>
            <a:pPr>
              <a:buFont typeface="+mj-lt"/>
              <a:buAutoNum type="arabicPeriod"/>
            </a:pPr>
            <a:r>
              <a:rPr lang="de-DE" sz="1800" b="1" dirty="0"/>
              <a:t>Rollenverteilung im Netzwerk:</a:t>
            </a:r>
            <a:r>
              <a:rPr lang="de-DE" sz="1800" dirty="0"/>
              <a:t> Wer übernimmt welche Aufgaben?</a:t>
            </a:r>
          </a:p>
          <a:p>
            <a:pPr>
              <a:buFont typeface="+mj-lt"/>
              <a:buAutoNum type="arabicPeriod"/>
            </a:pPr>
            <a:r>
              <a:rPr lang="de-DE" sz="1800" b="1" dirty="0"/>
              <a:t>Kommunikationsstrategie:</a:t>
            </a:r>
            <a:r>
              <a:rPr lang="de-DE" sz="1800" dirty="0"/>
              <a:t> Welche Kanäle werden genutzt (z. B. </a:t>
            </a:r>
            <a:r>
              <a:rPr lang="de-DE" sz="1800" dirty="0" err="1"/>
              <a:t>Social</a:t>
            </a:r>
            <a:r>
              <a:rPr lang="de-DE" sz="1800" dirty="0"/>
              <a:t> Media, E-Mail-Newsletter, lokale Treffen)?</a:t>
            </a:r>
          </a:p>
          <a:p>
            <a:pPr>
              <a:buFont typeface="+mj-lt"/>
              <a:buAutoNum type="arabicPeriod"/>
            </a:pPr>
            <a:r>
              <a:rPr lang="de-DE" sz="1800" b="1" dirty="0"/>
              <a:t>Aktionsplan entwickeln:</a:t>
            </a:r>
            <a:r>
              <a:rPr lang="de-DE" sz="1800" dirty="0"/>
              <a:t> Welche ersten konkreten Schritte sind notwendig?</a:t>
            </a:r>
          </a:p>
          <a:p>
            <a:endParaRPr lang="de-DE" sz="1600" dirty="0"/>
          </a:p>
          <a:p>
            <a:endParaRPr lang="de-DE" sz="1800" dirty="0"/>
          </a:p>
        </p:txBody>
      </p:sp>
      <p:sp>
        <p:nvSpPr>
          <p:cNvPr id="18" name="Inhaltsplatzhalter 1">
            <a:extLst>
              <a:ext uri="{FF2B5EF4-FFF2-40B4-BE49-F238E27FC236}">
                <a16:creationId xmlns:a16="http://schemas.microsoft.com/office/drawing/2014/main" id="{5CD35A6B-8B96-4523-B2C4-41DE112FEA18}"/>
              </a:ext>
            </a:extLst>
          </p:cNvPr>
          <p:cNvSpPr txBox="1">
            <a:spLocks/>
          </p:cNvSpPr>
          <p:nvPr/>
        </p:nvSpPr>
        <p:spPr>
          <a:xfrm>
            <a:off x="785227" y="2208295"/>
            <a:ext cx="5657726" cy="3895725"/>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rgbClr val="000000"/>
                </a:solidFill>
                <a:latin typeface="Arial" panose="020B0604020202020204" pitchFamily="34" charset="0"/>
                <a:ea typeface="Open Sans" panose="020B0606030504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endParaRPr lang="de-DE" sz="1800" dirty="0"/>
          </a:p>
          <a:p>
            <a:endParaRPr lang="de-DE" sz="1800" dirty="0"/>
          </a:p>
        </p:txBody>
      </p:sp>
      <p:sp>
        <p:nvSpPr>
          <p:cNvPr id="28" name="Textfeld 27">
            <a:extLst>
              <a:ext uri="{FF2B5EF4-FFF2-40B4-BE49-F238E27FC236}">
                <a16:creationId xmlns:a16="http://schemas.microsoft.com/office/drawing/2014/main" id="{FB9C7099-0712-40E8-92E5-FD7E624AF92B}"/>
              </a:ext>
            </a:extLst>
          </p:cNvPr>
          <p:cNvSpPr txBox="1"/>
          <p:nvPr/>
        </p:nvSpPr>
        <p:spPr>
          <a:xfrm rot="21018117">
            <a:off x="5592278" y="2396691"/>
            <a:ext cx="541352" cy="369332"/>
          </a:xfrm>
          <a:prstGeom prst="rect">
            <a:avLst/>
          </a:prstGeom>
          <a:noFill/>
        </p:spPr>
        <p:txBody>
          <a:bodyPr wrap="square" rtlCol="0">
            <a:spAutoFit/>
          </a:bodyPr>
          <a:lstStyle/>
          <a:p>
            <a:endParaRPr lang="de-DE" dirty="0"/>
          </a:p>
        </p:txBody>
      </p:sp>
    </p:spTree>
    <p:extLst>
      <p:ext uri="{BB962C8B-B14F-4D97-AF65-F5344CB8AC3E}">
        <p14:creationId xmlns:p14="http://schemas.microsoft.com/office/powerpoint/2010/main" val="4280612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63519389-7F8E-4AA0-B2C3-786D47814B9E}"/>
              </a:ext>
            </a:extLst>
          </p:cNvPr>
          <p:cNvSpPr txBox="1">
            <a:spLocks/>
          </p:cNvSpPr>
          <p:nvPr/>
        </p:nvSpPr>
        <p:spPr>
          <a:xfrm>
            <a:off x="754063" y="1844675"/>
            <a:ext cx="3397313" cy="410686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000" b="1" i="0" kern="1200">
                <a:solidFill>
                  <a:schemeClr val="accent2"/>
                </a:solidFill>
                <a:latin typeface="Arial Narrow" panose="020B0606020202030204" pitchFamily="34" charset="0"/>
                <a:ea typeface="Open Sans Condensed Bold" pitchFamily="2" charset="0"/>
                <a:cs typeface="Open Sans Condensed Bold"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000" b="1" i="0" kern="1200">
                <a:solidFill>
                  <a:schemeClr val="accent2"/>
                </a:solidFill>
                <a:latin typeface="Arial Narrow" panose="020B0606020202030204" pitchFamily="34" charset="0"/>
                <a:ea typeface="Open Sans Condensed Bold" pitchFamily="2" charset="0"/>
                <a:cs typeface="Open Sans Condensed Bold"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rgbClr val="5ABEC1"/>
                </a:solidFill>
                <a:latin typeface="Arial Narrow" panose="020B060602020203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1" i="0" kern="1200">
                <a:solidFill>
                  <a:schemeClr val="accent2"/>
                </a:solidFill>
                <a:latin typeface="Arial Narrow" panose="020B0606020202030204" pitchFamily="34" charset="0"/>
                <a:ea typeface="Open Sans Condensed Bold" pitchFamily="2" charset="0"/>
                <a:cs typeface="Open Sans Condensed Bold"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solidFill>
                <a:latin typeface="Arial Narrow" panose="020B060602020203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100" b="0">
                <a:solidFill>
                  <a:schemeClr val="tx1"/>
                </a:solidFill>
              </a:rPr>
              <a:t>adelphi (2018): Landkreise in Führung! Gemeinsam handeln im Klimaschutz(einfache Akteursanalyse)</a:t>
            </a:r>
          </a:p>
          <a:p>
            <a:r>
              <a:rPr lang="de-DE" sz="1100" b="0">
                <a:solidFill>
                  <a:schemeClr val="tx1"/>
                </a:solidFill>
              </a:rPr>
              <a:t>adelphi (2020): LAND-KREIS-GEMEINDE(Wert-Angebot-Design)</a:t>
            </a:r>
          </a:p>
          <a:p>
            <a:r>
              <a:rPr lang="de-DE" sz="1100" b="0">
                <a:solidFill>
                  <a:schemeClr val="tx1"/>
                </a:solidFill>
              </a:rPr>
              <a:t>Altinay, Zeynep 2017: Visual Communication ofClimate Change: LocalFraming and Place Attachment. In: CoastalManagement, Ausgabe 45:4, S. 293–309.</a:t>
            </a:r>
          </a:p>
          <a:p>
            <a:r>
              <a:rPr lang="de-DE" sz="1100" b="0">
                <a:solidFill>
                  <a:schemeClr val="tx1"/>
                </a:solidFill>
              </a:rPr>
              <a:t>Badullovich, N.; W. J. Grant und R. M. Colvin2020: Framing climatechangeforeffectivecommunication: a systematicmap. In: Environmental Research Letters, Ausgabe 15:12, S. 123002.</a:t>
            </a:r>
          </a:p>
          <a:p>
            <a:r>
              <a:rPr lang="de-DE" sz="1100" b="0">
                <a:solidFill>
                  <a:schemeClr val="tx1"/>
                </a:solidFill>
              </a:rPr>
              <a:t>Europa-Universität Flensburg (2017) Grundlagenpapier Schlüsselakteure bewegen kommunalen Klimaschutz</a:t>
            </a:r>
          </a:p>
          <a:p>
            <a:r>
              <a:rPr lang="de-DE" sz="1100" b="0">
                <a:solidFill>
                  <a:schemeClr val="tx1"/>
                </a:solidFill>
              </a:rPr>
              <a:t>Gesellschaft für Technische Zusammenarbeit (2009): CapacityWORKS –The Management Model forSustainableDevelopment</a:t>
            </a:r>
          </a:p>
          <a:p>
            <a:endParaRPr lang="de-DE" sz="1100" b="0" dirty="0">
              <a:solidFill>
                <a:schemeClr val="tx1"/>
              </a:solidFill>
            </a:endParaRPr>
          </a:p>
        </p:txBody>
      </p:sp>
      <p:sp>
        <p:nvSpPr>
          <p:cNvPr id="3" name="Textplatzhalter 7">
            <a:extLst>
              <a:ext uri="{FF2B5EF4-FFF2-40B4-BE49-F238E27FC236}">
                <a16:creationId xmlns:a16="http://schemas.microsoft.com/office/drawing/2014/main" id="{202F3A52-90A1-4B42-99D4-D0133AB59673}"/>
              </a:ext>
            </a:extLst>
          </p:cNvPr>
          <p:cNvSpPr txBox="1">
            <a:spLocks/>
          </p:cNvSpPr>
          <p:nvPr/>
        </p:nvSpPr>
        <p:spPr>
          <a:xfrm>
            <a:off x="4384589" y="1844675"/>
            <a:ext cx="3397313" cy="410686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000" b="1" i="0" kern="1200">
                <a:solidFill>
                  <a:schemeClr val="accent2"/>
                </a:solidFill>
                <a:latin typeface="Arial Narrow" panose="020B0606020202030204" pitchFamily="34" charset="0"/>
                <a:ea typeface="Open Sans Condensed Bold" pitchFamily="2" charset="0"/>
                <a:cs typeface="Open Sans Condensed Bold"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000" b="1" i="0" kern="1200">
                <a:solidFill>
                  <a:schemeClr val="accent2"/>
                </a:solidFill>
                <a:latin typeface="Arial Narrow" panose="020B0606020202030204" pitchFamily="34" charset="0"/>
                <a:ea typeface="Open Sans Condensed Bold" pitchFamily="2" charset="0"/>
                <a:cs typeface="Open Sans Condensed Bold"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rgbClr val="5ABEC1"/>
                </a:solidFill>
                <a:latin typeface="Arial Narrow" panose="020B060602020203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1" i="0" kern="1200">
                <a:solidFill>
                  <a:schemeClr val="accent2"/>
                </a:solidFill>
                <a:latin typeface="Arial Narrow" panose="020B0606020202030204" pitchFamily="34" charset="0"/>
                <a:ea typeface="Open Sans Condensed Bold" pitchFamily="2" charset="0"/>
                <a:cs typeface="Open Sans Condensed Bold"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solidFill>
                <a:latin typeface="Arial Narrow" panose="020B060602020203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100" b="0">
                <a:solidFill>
                  <a:schemeClr val="tx1"/>
                </a:solidFill>
              </a:rPr>
              <a:t>.Grothmann, Torsten; Fritz Reusswig2006: People at Risk ofFlooding: WhySomeResidentsTake PrecautionaryAction WhileOthersDo Not. In: Natural Hazards, Ausgabe 38:1-2, S. 101–120.</a:t>
            </a:r>
          </a:p>
          <a:p>
            <a:r>
              <a:rPr lang="de-DE" sz="1100" b="0">
                <a:solidFill>
                  <a:schemeClr val="tx1"/>
                </a:solidFill>
              </a:rPr>
              <a:t>Grothmann, Torsten, Leitner, M., Glas, N., &amp; Prutsch, Andreas (2017). A five-steps methodology to design communication formats tha tcan contribute to behavio rchange: the example of communication for health-protective behavior among elderly during heat waves. SAGE Open, 7(1), 2158244017692014.</a:t>
            </a:r>
          </a:p>
          <a:p>
            <a:r>
              <a:rPr lang="de-DE" sz="1100" b="0">
                <a:solidFill>
                  <a:schemeClr val="tx1"/>
                </a:solidFill>
              </a:rPr>
              <a:t>Global Monitoring Laboratory (2022): Trends in AtmosphericCarbon Dioxide. Zuletzt eingesehen am 15.03.2022, unter </a:t>
            </a:r>
            <a:r>
              <a:rPr lang="de-DE" sz="1100" b="0">
                <a:solidFill>
                  <a:schemeClr val="tx1"/>
                </a:solidFill>
                <a:hlinkClick r:id="rId2">
                  <a:extLst>
                    <a:ext uri="{A12FA001-AC4F-418D-AE19-62706E023703}">
                      <ahyp:hlinkClr xmlns:ahyp="http://schemas.microsoft.com/office/drawing/2018/hyperlinkcolor" val="tx"/>
                    </a:ext>
                  </a:extLst>
                </a:hlinkClick>
              </a:rPr>
              <a:t>https://gml.noaa.gov/ccgg/trends/global.html</a:t>
            </a:r>
            <a:endParaRPr lang="de-DE" sz="1100" b="0">
              <a:solidFill>
                <a:schemeClr val="tx1"/>
              </a:solidFill>
            </a:endParaRPr>
          </a:p>
          <a:p>
            <a:r>
              <a:rPr lang="de-DE" sz="1100" b="0">
                <a:solidFill>
                  <a:schemeClr val="tx1"/>
                </a:solidFill>
              </a:rPr>
              <a:t>IPCC, 2022: Summary forPolicymakers[</a:t>
            </a:r>
          </a:p>
          <a:p>
            <a:r>
              <a:rPr lang="de-DE" sz="1100" b="0">
                <a:solidFill>
                  <a:schemeClr val="tx1"/>
                </a:solidFill>
              </a:rPr>
              <a:t>(eds.)]. Cambridge University Press. In Press.</a:t>
            </a:r>
          </a:p>
          <a:p>
            <a:r>
              <a:rPr lang="de-DE" sz="1100" b="0">
                <a:solidFill>
                  <a:schemeClr val="tx1"/>
                </a:solidFill>
              </a:rPr>
              <a:t>Mehleit, Stephanie (2019): Storytelling in der Klimakommunikation. Zuletzt eingesehen am 15.03.2022, unter https://www.narratives-management.de/storytelling-in-der-klimakommunikation/.</a:t>
            </a:r>
          </a:p>
          <a:p>
            <a:r>
              <a:rPr lang="de-DE" sz="1100" b="0">
                <a:solidFill>
                  <a:schemeClr val="tx1"/>
                </a:solidFill>
              </a:rPr>
              <a:t>Quelle: Hitzeschutz Bündnis Berlin hitzeschutz-berlin.de</a:t>
            </a:r>
          </a:p>
          <a:p>
            <a:endParaRPr lang="de-DE" sz="1100" b="0" dirty="0">
              <a:solidFill>
                <a:schemeClr val="tx1"/>
              </a:solidFill>
            </a:endParaRPr>
          </a:p>
        </p:txBody>
      </p:sp>
      <p:sp>
        <p:nvSpPr>
          <p:cNvPr id="4" name="Textplatzhalter 8">
            <a:extLst>
              <a:ext uri="{FF2B5EF4-FFF2-40B4-BE49-F238E27FC236}">
                <a16:creationId xmlns:a16="http://schemas.microsoft.com/office/drawing/2014/main" id="{01B5C433-91DB-4476-8C9E-1BA4645E4363}"/>
              </a:ext>
            </a:extLst>
          </p:cNvPr>
          <p:cNvSpPr txBox="1">
            <a:spLocks/>
          </p:cNvSpPr>
          <p:nvPr/>
        </p:nvSpPr>
        <p:spPr>
          <a:xfrm>
            <a:off x="8066901" y="1844675"/>
            <a:ext cx="3397313" cy="41068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000" b="1" i="0" kern="1200">
                <a:solidFill>
                  <a:schemeClr val="accent2"/>
                </a:solidFill>
                <a:latin typeface="Arial Narrow" panose="020B0606020202030204" pitchFamily="34" charset="0"/>
                <a:ea typeface="Open Sans Condensed Bold" pitchFamily="2" charset="0"/>
                <a:cs typeface="Open Sans Condensed Bold"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000" b="1" i="0" kern="1200">
                <a:solidFill>
                  <a:schemeClr val="accent2"/>
                </a:solidFill>
                <a:latin typeface="Arial Narrow" panose="020B0606020202030204" pitchFamily="34" charset="0"/>
                <a:ea typeface="Open Sans Condensed Bold" pitchFamily="2" charset="0"/>
                <a:cs typeface="Open Sans Condensed Bold"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rgbClr val="5ABEC1"/>
                </a:solidFill>
                <a:latin typeface="Arial Narrow" panose="020B060602020203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1" i="0" kern="1200">
                <a:solidFill>
                  <a:schemeClr val="accent2"/>
                </a:solidFill>
                <a:latin typeface="Arial Narrow" panose="020B0606020202030204" pitchFamily="34" charset="0"/>
                <a:ea typeface="Open Sans Condensed Bold" pitchFamily="2" charset="0"/>
                <a:cs typeface="Open Sans Condensed Bold"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solidFill>
                <a:latin typeface="Arial Narrow" panose="020B060602020203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100" b="0">
                <a:solidFill>
                  <a:schemeClr val="tx1"/>
                </a:solidFill>
              </a:rPr>
              <a:t>Prutsch, A., Glas, N., Grothmann, T., Wirth, V., Dreiseitl-Wanschura, B., Gartlacher, S., Lorenz, F. &amp; Gerlich, W. (2014): Klimawandel findet statt. Anpassung ist nötig. Ein Leitfaden zur erfolgreichen Kommunikation. Umweltbundesamt, Wien.</a:t>
            </a:r>
          </a:p>
          <a:p>
            <a:r>
              <a:rPr lang="de-DE" sz="1100" b="0">
                <a:solidFill>
                  <a:schemeClr val="tx1"/>
                </a:solidFill>
              </a:rPr>
              <a:t>Pressemitteilung Land Brandenburg 09.06.23, </a:t>
            </a:r>
          </a:p>
          <a:p>
            <a:r>
              <a:rPr lang="de-DE" sz="1100" b="0">
                <a:solidFill>
                  <a:schemeClr val="tx1"/>
                </a:solidFill>
              </a:rPr>
              <a:t>Stoknes, Per E. 2014: Rethinkingclimatecommunicationsand the“psychologicalclimateparadox”. In: Energy Research &amp; SocialScience, Ausgabe 1, S. 161–170.</a:t>
            </a:r>
          </a:p>
          <a:p>
            <a:r>
              <a:rPr lang="de-DE" sz="1100" b="0">
                <a:solidFill>
                  <a:schemeClr val="tx1"/>
                </a:solidFill>
              </a:rPr>
              <a:t>Umweltbundesamt AT (Hrsg.) (2014): Klimawandel erfolgreich kommunizieren! Die CcTalK! -Kommunikationsstrategie. Zuletzt eingesehen am 15.03.2022, unter https://www.klimawandelanpassung.at/newsletter/kwa-nl12/kwa-cctalk.</a:t>
            </a:r>
          </a:p>
          <a:p>
            <a:endParaRPr lang="de-DE" sz="1100" b="0" dirty="0">
              <a:solidFill>
                <a:schemeClr val="tx1"/>
              </a:solidFill>
            </a:endParaRPr>
          </a:p>
        </p:txBody>
      </p:sp>
    </p:spTree>
    <p:extLst>
      <p:ext uri="{BB962C8B-B14F-4D97-AF65-F5344CB8AC3E}">
        <p14:creationId xmlns:p14="http://schemas.microsoft.com/office/powerpoint/2010/main" val="3982041394"/>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63C3D1"/>
      </a:accent1>
      <a:accent2>
        <a:srgbClr val="52619A"/>
      </a:accent2>
      <a:accent3>
        <a:srgbClr val="ED6EA7"/>
      </a:accent3>
      <a:accent4>
        <a:srgbClr val="E74124"/>
      </a:accent4>
      <a:accent5>
        <a:srgbClr val="003466"/>
      </a:accent5>
      <a:accent6>
        <a:srgbClr val="A1DBE3"/>
      </a:accent6>
      <a:hlink>
        <a:srgbClr val="5BADFF"/>
      </a:hlink>
      <a:folHlink>
        <a:srgbClr val="ADD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Master_Design">
  <a:themeElements>
    <a:clrScheme name="Grü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ster_Design" id="{34FCC6E0-2394-4A34-8D33-79607798D21E}" vid="{CDFEAE87-EF37-4DB3-8BF5-36C562720F40}"/>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20220823_KLUG_Powerpoint_Vorlage - Kopie</Template>
  <TotalTime>0</TotalTime>
  <Words>1822</Words>
  <Application>Microsoft Office PowerPoint</Application>
  <PresentationFormat>Breitbild</PresentationFormat>
  <Paragraphs>204</Paragraphs>
  <Slides>26</Slides>
  <Notes>17</Notes>
  <HiddenSlides>0</HiddenSlides>
  <MMClips>0</MMClips>
  <ScaleCrop>false</ScaleCrop>
  <HeadingPairs>
    <vt:vector size="6" baseType="variant">
      <vt:variant>
        <vt:lpstr>Verwendete Schriftarten</vt:lpstr>
      </vt:variant>
      <vt:variant>
        <vt:i4>10</vt:i4>
      </vt:variant>
      <vt:variant>
        <vt:lpstr>Design</vt:lpstr>
      </vt:variant>
      <vt:variant>
        <vt:i4>2</vt:i4>
      </vt:variant>
      <vt:variant>
        <vt:lpstr>Folientitel</vt:lpstr>
      </vt:variant>
      <vt:variant>
        <vt:i4>26</vt:i4>
      </vt:variant>
    </vt:vector>
  </HeadingPairs>
  <TitlesOfParts>
    <vt:vector size="38" baseType="lpstr">
      <vt:lpstr>Arial</vt:lpstr>
      <vt:lpstr>Arial Black</vt:lpstr>
      <vt:lpstr>Arial Narrow</vt:lpstr>
      <vt:lpstr>Calibri</vt:lpstr>
      <vt:lpstr>Calibri Light</vt:lpstr>
      <vt:lpstr>Open Sans</vt:lpstr>
      <vt:lpstr>Open Sans Condensed Light</vt:lpstr>
      <vt:lpstr>Open Sans Extrabold</vt:lpstr>
      <vt:lpstr>Symbol</vt:lpstr>
      <vt:lpstr>Wingdings</vt:lpstr>
      <vt:lpstr>Office Theme</vt:lpstr>
      <vt:lpstr>Master_Design</vt:lpstr>
      <vt:lpstr>Victoria Hochschule – Hitzeresilienz und Hitzeschutz in Siedlergemeinschaften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STARTFOLIE MIT KURZEM ODER LANGEM TITEL</dc:title>
  <dc:creator>Nathalie Nidens</dc:creator>
  <cp:lastModifiedBy>Giulia Timmich</cp:lastModifiedBy>
  <cp:revision>126</cp:revision>
  <dcterms:created xsi:type="dcterms:W3CDTF">2023-04-20T07:18:27Z</dcterms:created>
  <dcterms:modified xsi:type="dcterms:W3CDTF">2025-06-04T08:50:20Z</dcterms:modified>
</cp:coreProperties>
</file>