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6"/>
  </p:notesMasterIdLst>
  <p:sldIdLst>
    <p:sldId id="256" r:id="rId2"/>
    <p:sldId id="4083" r:id="rId3"/>
    <p:sldId id="257" r:id="rId4"/>
    <p:sldId id="258" r:id="rId5"/>
    <p:sldId id="259" r:id="rId6"/>
    <p:sldId id="260" r:id="rId7"/>
    <p:sldId id="262" r:id="rId8"/>
    <p:sldId id="261"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80" r:id="rId26"/>
    <p:sldId id="279" r:id="rId27"/>
    <p:sldId id="281" r:id="rId28"/>
    <p:sldId id="282" r:id="rId29"/>
    <p:sldId id="298"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Lst>
  <p:sldSz cx="12192000" cy="6858000"/>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72C9FB9A-9D58-4ABE-8DDB-7BA773257A92}">
          <p14:sldIdLst>
            <p14:sldId id="256"/>
            <p14:sldId id="4083"/>
            <p14:sldId id="257"/>
            <p14:sldId id="258"/>
            <p14:sldId id="259"/>
          </p14:sldIdLst>
        </p14:section>
        <p14:section name="1 Was sind Extremwetterereignisse" id="{13926BAC-C31E-4D44-94B8-72272FDD1211}">
          <p14:sldIdLst>
            <p14:sldId id="260"/>
            <p14:sldId id="262"/>
            <p14:sldId id="261"/>
            <p14:sldId id="263"/>
            <p14:sldId id="264"/>
            <p14:sldId id="265"/>
            <p14:sldId id="266"/>
            <p14:sldId id="267"/>
            <p14:sldId id="268"/>
            <p14:sldId id="269"/>
            <p14:sldId id="270"/>
          </p14:sldIdLst>
        </p14:section>
        <p14:section name="2.) Häufigkeit, Vorkommen und Schadenshöhen bei Elementarschäden" id="{CB1F82A6-E4FC-4AA5-9E20-C965C3D90289}">
          <p14:sldIdLst>
            <p14:sldId id="271"/>
            <p14:sldId id="272"/>
            <p14:sldId id="273"/>
            <p14:sldId id="274"/>
            <p14:sldId id="275"/>
          </p14:sldIdLst>
        </p14:section>
        <p14:section name="3.) Die ZÜRS-Zonen" id="{6C0F658D-759B-496A-8C5D-128AE763ADB1}">
          <p14:sldIdLst>
            <p14:sldId id="276"/>
            <p14:sldId id="277"/>
            <p14:sldId id="278"/>
            <p14:sldId id="280"/>
            <p14:sldId id="279"/>
            <p14:sldId id="281"/>
            <p14:sldId id="282"/>
            <p14:sldId id="298"/>
          </p14:sldIdLst>
        </p14:section>
        <p14:section name="Vorsorgemaßnahmen" id="{DAEA924F-59B2-4321-9E79-9E79553F6606}">
          <p14:sldIdLst>
            <p14:sldId id="283"/>
            <p14:sldId id="284"/>
            <p14:sldId id="285"/>
            <p14:sldId id="286"/>
            <p14:sldId id="287"/>
          </p14:sldIdLst>
        </p14:section>
        <p14:section name="Der Versicherungsschutz" id="{038464DB-CAFB-4162-B508-550552B4D1E8}">
          <p14:sldIdLst>
            <p14:sldId id="288"/>
            <p14:sldId id="289"/>
            <p14:sldId id="290"/>
            <p14:sldId id="291"/>
          </p14:sldIdLst>
        </p14:section>
        <p14:section name="Der Schaden ist da – Was jetzt?" id="{6208B028-556E-479D-854F-B294E8384EA6}">
          <p14:sldIdLst>
            <p14:sldId id="292"/>
            <p14:sldId id="293"/>
            <p14:sldId id="294"/>
          </p14:sldIdLst>
        </p14:section>
        <p14:section name="Fragen" id="{7731976D-8271-43D7-9AE0-8852000C6EA2}">
          <p14:sldIdLst>
            <p14:sldId id="295"/>
            <p14:sldId id="296"/>
            <p14:sldId id="29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B4787A6-81F9-4AF5-B9BD-FF1783C356FC}"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de-DE"/>
        </a:p>
      </dgm:t>
    </dgm:pt>
    <dgm:pt modelId="{B18D334D-8C8C-44C4-BF6C-4E121C92D910}">
      <dgm:prSet phldrT="[Text]" custT="1"/>
      <dgm:spPr/>
      <dgm:t>
        <a:bodyPr/>
        <a:lstStyle/>
        <a:p>
          <a:r>
            <a:rPr lang="de-DE" sz="1800" dirty="0"/>
            <a:t>1.) Was sind Extremwetterereignisse</a:t>
          </a:r>
        </a:p>
      </dgm:t>
    </dgm:pt>
    <dgm:pt modelId="{D03E81C4-CBC4-4446-8A64-B0A59CA317F7}" type="parTrans" cxnId="{26744EE1-D0F1-40E7-8B13-1428F973DB56}">
      <dgm:prSet/>
      <dgm:spPr/>
      <dgm:t>
        <a:bodyPr/>
        <a:lstStyle/>
        <a:p>
          <a:endParaRPr lang="de-DE" sz="1800"/>
        </a:p>
      </dgm:t>
    </dgm:pt>
    <dgm:pt modelId="{5C57BB50-6B6A-440F-AB94-8E6ECA8D7560}" type="sibTrans" cxnId="{26744EE1-D0F1-40E7-8B13-1428F973DB56}">
      <dgm:prSet/>
      <dgm:spPr/>
      <dgm:t>
        <a:bodyPr/>
        <a:lstStyle/>
        <a:p>
          <a:endParaRPr lang="de-DE" sz="1800"/>
        </a:p>
      </dgm:t>
    </dgm:pt>
    <dgm:pt modelId="{35A5AE10-0241-4EA4-A1A9-DF719D8D7E32}">
      <dgm:prSet custT="1"/>
      <dgm:spPr/>
      <dgm:t>
        <a:bodyPr/>
        <a:lstStyle/>
        <a:p>
          <a:r>
            <a:rPr lang="de-DE" sz="1800" dirty="0"/>
            <a:t>2.) Häufigkeit, Vorkommen und Schadenshöhen bei Elementarschäden</a:t>
          </a:r>
        </a:p>
      </dgm:t>
    </dgm:pt>
    <dgm:pt modelId="{A318DC3B-B5EB-44B0-B97B-DCC779329391}" type="parTrans" cxnId="{D67ECEED-42FF-4FAD-A53F-2F7DC3528E53}">
      <dgm:prSet/>
      <dgm:spPr/>
      <dgm:t>
        <a:bodyPr/>
        <a:lstStyle/>
        <a:p>
          <a:endParaRPr lang="de-DE" sz="1800"/>
        </a:p>
      </dgm:t>
    </dgm:pt>
    <dgm:pt modelId="{AC3E9F1A-AA8D-4C3F-834B-0823660E9B60}" type="sibTrans" cxnId="{D67ECEED-42FF-4FAD-A53F-2F7DC3528E53}">
      <dgm:prSet/>
      <dgm:spPr/>
      <dgm:t>
        <a:bodyPr/>
        <a:lstStyle/>
        <a:p>
          <a:endParaRPr lang="de-DE" sz="1800"/>
        </a:p>
      </dgm:t>
    </dgm:pt>
    <dgm:pt modelId="{3E079A33-E2BD-427C-9707-D88218114E79}">
      <dgm:prSet custT="1"/>
      <dgm:spPr/>
      <dgm:t>
        <a:bodyPr/>
        <a:lstStyle/>
        <a:p>
          <a:r>
            <a:rPr lang="de-DE" sz="1800" dirty="0"/>
            <a:t>3.) Die ZÜRS-Zonen</a:t>
          </a:r>
        </a:p>
      </dgm:t>
    </dgm:pt>
    <dgm:pt modelId="{F0F25574-FE7E-4DC1-9894-3C3845EADC92}" type="parTrans" cxnId="{9E96182C-890E-4069-8DC6-B703C857476B}">
      <dgm:prSet/>
      <dgm:spPr/>
      <dgm:t>
        <a:bodyPr/>
        <a:lstStyle/>
        <a:p>
          <a:endParaRPr lang="de-DE" sz="1800"/>
        </a:p>
      </dgm:t>
    </dgm:pt>
    <dgm:pt modelId="{8C0F4026-8936-4088-8F9B-BD62B11B000E}" type="sibTrans" cxnId="{9E96182C-890E-4069-8DC6-B703C857476B}">
      <dgm:prSet/>
      <dgm:spPr/>
      <dgm:t>
        <a:bodyPr/>
        <a:lstStyle/>
        <a:p>
          <a:endParaRPr lang="de-DE" sz="1800"/>
        </a:p>
      </dgm:t>
    </dgm:pt>
    <dgm:pt modelId="{EF922DB3-4D21-44CA-A578-26712BD3D394}">
      <dgm:prSet custT="1"/>
      <dgm:spPr/>
      <dgm:t>
        <a:bodyPr/>
        <a:lstStyle/>
        <a:p>
          <a:r>
            <a:rPr lang="de-DE" sz="1800" dirty="0"/>
            <a:t>4.) Fragen und Diskussion mit den Teilnehmern</a:t>
          </a:r>
        </a:p>
      </dgm:t>
    </dgm:pt>
    <dgm:pt modelId="{87F364FD-DE2A-4125-A442-E4E36DA083B9}" type="parTrans" cxnId="{1DAD93DD-C5C9-41F1-A76C-EF2FCFD38B69}">
      <dgm:prSet/>
      <dgm:spPr/>
      <dgm:t>
        <a:bodyPr/>
        <a:lstStyle/>
        <a:p>
          <a:endParaRPr lang="de-DE" sz="1800"/>
        </a:p>
      </dgm:t>
    </dgm:pt>
    <dgm:pt modelId="{DA17A0FD-C3F3-4F91-946E-694CBDAF7B68}" type="sibTrans" cxnId="{1DAD93DD-C5C9-41F1-A76C-EF2FCFD38B69}">
      <dgm:prSet/>
      <dgm:spPr/>
      <dgm:t>
        <a:bodyPr/>
        <a:lstStyle/>
        <a:p>
          <a:endParaRPr lang="de-DE" sz="1800"/>
        </a:p>
      </dgm:t>
    </dgm:pt>
    <dgm:pt modelId="{A9C583A6-13DB-4596-A330-0A465CD963C3}">
      <dgm:prSet phldrT="[Text]" custT="1"/>
      <dgm:spPr/>
      <dgm:t>
        <a:bodyPr/>
        <a:lstStyle/>
        <a:p>
          <a:r>
            <a:rPr lang="de-DE" sz="1800" dirty="0"/>
            <a:t>aus Sicht der Siedlung</a:t>
          </a:r>
        </a:p>
      </dgm:t>
    </dgm:pt>
    <dgm:pt modelId="{6680599D-5F93-4CED-BBBC-911B67BC389B}" type="parTrans" cxnId="{F159E20C-0156-4E34-8008-9DF71C785535}">
      <dgm:prSet/>
      <dgm:spPr/>
    </dgm:pt>
    <dgm:pt modelId="{B9E3F4B5-C361-4793-97F1-2C7531695DC2}" type="sibTrans" cxnId="{F159E20C-0156-4E34-8008-9DF71C785535}">
      <dgm:prSet/>
      <dgm:spPr/>
    </dgm:pt>
    <dgm:pt modelId="{177279F2-B307-442B-96D9-FF2A3336FF84}">
      <dgm:prSet phldrT="[Text]" custT="1"/>
      <dgm:spPr/>
      <dgm:t>
        <a:bodyPr/>
        <a:lstStyle/>
        <a:p>
          <a:r>
            <a:rPr lang="de-DE" sz="1800" dirty="0"/>
            <a:t>aus Sicht der Versicherung</a:t>
          </a:r>
        </a:p>
      </dgm:t>
    </dgm:pt>
    <dgm:pt modelId="{53FC6464-053C-4DCC-B70F-C52AB8FDC7CE}" type="parTrans" cxnId="{697D1D3D-5A8F-49C7-B50D-306EB640765E}">
      <dgm:prSet/>
      <dgm:spPr/>
    </dgm:pt>
    <dgm:pt modelId="{E916380E-F5DB-4FB3-BC59-D9CFA675C8FD}" type="sibTrans" cxnId="{697D1D3D-5A8F-49C7-B50D-306EB640765E}">
      <dgm:prSet/>
      <dgm:spPr/>
    </dgm:pt>
    <dgm:pt modelId="{70897D73-1243-4FD4-837A-8D5BFFF5B518}" type="pres">
      <dgm:prSet presAssocID="{1B4787A6-81F9-4AF5-B9BD-FF1783C356FC}" presName="linear" presStyleCnt="0">
        <dgm:presLayoutVars>
          <dgm:dir/>
          <dgm:animLvl val="lvl"/>
          <dgm:resizeHandles val="exact"/>
        </dgm:presLayoutVars>
      </dgm:prSet>
      <dgm:spPr/>
    </dgm:pt>
    <dgm:pt modelId="{D8A741C9-7713-44CA-8708-3EDA8FD706FB}" type="pres">
      <dgm:prSet presAssocID="{B18D334D-8C8C-44C4-BF6C-4E121C92D910}" presName="parentLin" presStyleCnt="0"/>
      <dgm:spPr/>
    </dgm:pt>
    <dgm:pt modelId="{50448A21-3CF5-409D-87F0-34FB1BB6B524}" type="pres">
      <dgm:prSet presAssocID="{B18D334D-8C8C-44C4-BF6C-4E121C92D910}" presName="parentLeftMargin" presStyleLbl="node1" presStyleIdx="0" presStyleCnt="4"/>
      <dgm:spPr/>
    </dgm:pt>
    <dgm:pt modelId="{3D74FC36-BB55-40F9-9462-F4A92B2E3B93}" type="pres">
      <dgm:prSet presAssocID="{B18D334D-8C8C-44C4-BF6C-4E121C92D910}" presName="parentText" presStyleLbl="node1" presStyleIdx="0" presStyleCnt="4">
        <dgm:presLayoutVars>
          <dgm:chMax val="0"/>
          <dgm:bulletEnabled val="1"/>
        </dgm:presLayoutVars>
      </dgm:prSet>
      <dgm:spPr/>
    </dgm:pt>
    <dgm:pt modelId="{2869F553-8488-43AC-8F7B-ACFF785C319D}" type="pres">
      <dgm:prSet presAssocID="{B18D334D-8C8C-44C4-BF6C-4E121C92D910}" presName="negativeSpace" presStyleCnt="0"/>
      <dgm:spPr/>
    </dgm:pt>
    <dgm:pt modelId="{E1E3DB01-F2F4-44A5-859B-9D95D81620C2}" type="pres">
      <dgm:prSet presAssocID="{B18D334D-8C8C-44C4-BF6C-4E121C92D910}" presName="childText" presStyleLbl="conFgAcc1" presStyleIdx="0" presStyleCnt="4">
        <dgm:presLayoutVars>
          <dgm:bulletEnabled val="1"/>
        </dgm:presLayoutVars>
      </dgm:prSet>
      <dgm:spPr/>
    </dgm:pt>
    <dgm:pt modelId="{5635B6FE-6074-43FD-A655-91F1D796920E}" type="pres">
      <dgm:prSet presAssocID="{5C57BB50-6B6A-440F-AB94-8E6ECA8D7560}" presName="spaceBetweenRectangles" presStyleCnt="0"/>
      <dgm:spPr/>
    </dgm:pt>
    <dgm:pt modelId="{E018F5CA-B970-4CDB-B1EE-2C29272B8347}" type="pres">
      <dgm:prSet presAssocID="{35A5AE10-0241-4EA4-A1A9-DF719D8D7E32}" presName="parentLin" presStyleCnt="0"/>
      <dgm:spPr/>
    </dgm:pt>
    <dgm:pt modelId="{D0C5337B-DDAC-4F8C-A80A-015BB49A3259}" type="pres">
      <dgm:prSet presAssocID="{35A5AE10-0241-4EA4-A1A9-DF719D8D7E32}" presName="parentLeftMargin" presStyleLbl="node1" presStyleIdx="0" presStyleCnt="4"/>
      <dgm:spPr/>
    </dgm:pt>
    <dgm:pt modelId="{45E8F617-671B-4F64-883A-950C3F8D5EAD}" type="pres">
      <dgm:prSet presAssocID="{35A5AE10-0241-4EA4-A1A9-DF719D8D7E32}" presName="parentText" presStyleLbl="node1" presStyleIdx="1" presStyleCnt="4">
        <dgm:presLayoutVars>
          <dgm:chMax val="0"/>
          <dgm:bulletEnabled val="1"/>
        </dgm:presLayoutVars>
      </dgm:prSet>
      <dgm:spPr/>
    </dgm:pt>
    <dgm:pt modelId="{E1FC73E0-8AF1-4630-BE84-FB4EC73653E1}" type="pres">
      <dgm:prSet presAssocID="{35A5AE10-0241-4EA4-A1A9-DF719D8D7E32}" presName="negativeSpace" presStyleCnt="0"/>
      <dgm:spPr/>
    </dgm:pt>
    <dgm:pt modelId="{53BBCA8D-F56B-49FF-A11F-9FB6E0E27D96}" type="pres">
      <dgm:prSet presAssocID="{35A5AE10-0241-4EA4-A1A9-DF719D8D7E32}" presName="childText" presStyleLbl="conFgAcc1" presStyleIdx="1" presStyleCnt="4">
        <dgm:presLayoutVars>
          <dgm:bulletEnabled val="1"/>
        </dgm:presLayoutVars>
      </dgm:prSet>
      <dgm:spPr/>
    </dgm:pt>
    <dgm:pt modelId="{5ABF3E4A-EA1C-41B9-98C3-07DF746F755A}" type="pres">
      <dgm:prSet presAssocID="{AC3E9F1A-AA8D-4C3F-834B-0823660E9B60}" presName="spaceBetweenRectangles" presStyleCnt="0"/>
      <dgm:spPr/>
    </dgm:pt>
    <dgm:pt modelId="{D1E5F15C-3A88-4D6B-8B2D-C8E99D6659B1}" type="pres">
      <dgm:prSet presAssocID="{3E079A33-E2BD-427C-9707-D88218114E79}" presName="parentLin" presStyleCnt="0"/>
      <dgm:spPr/>
    </dgm:pt>
    <dgm:pt modelId="{982F22D7-B342-4B2B-A654-BC158C6D4709}" type="pres">
      <dgm:prSet presAssocID="{3E079A33-E2BD-427C-9707-D88218114E79}" presName="parentLeftMargin" presStyleLbl="node1" presStyleIdx="1" presStyleCnt="4"/>
      <dgm:spPr/>
    </dgm:pt>
    <dgm:pt modelId="{05596559-22F6-40BB-817C-4D040D55CC18}" type="pres">
      <dgm:prSet presAssocID="{3E079A33-E2BD-427C-9707-D88218114E79}" presName="parentText" presStyleLbl="node1" presStyleIdx="2" presStyleCnt="4">
        <dgm:presLayoutVars>
          <dgm:chMax val="0"/>
          <dgm:bulletEnabled val="1"/>
        </dgm:presLayoutVars>
      </dgm:prSet>
      <dgm:spPr/>
    </dgm:pt>
    <dgm:pt modelId="{336DCAA6-D180-4ED4-A9E7-F30530E77DA1}" type="pres">
      <dgm:prSet presAssocID="{3E079A33-E2BD-427C-9707-D88218114E79}" presName="negativeSpace" presStyleCnt="0"/>
      <dgm:spPr/>
    </dgm:pt>
    <dgm:pt modelId="{DFD57314-8831-48A4-9058-3365B0401CAE}" type="pres">
      <dgm:prSet presAssocID="{3E079A33-E2BD-427C-9707-D88218114E79}" presName="childText" presStyleLbl="conFgAcc1" presStyleIdx="2" presStyleCnt="4">
        <dgm:presLayoutVars>
          <dgm:bulletEnabled val="1"/>
        </dgm:presLayoutVars>
      </dgm:prSet>
      <dgm:spPr/>
    </dgm:pt>
    <dgm:pt modelId="{7B8DB1DA-788C-4A63-90AC-10532B17ACA0}" type="pres">
      <dgm:prSet presAssocID="{8C0F4026-8936-4088-8F9B-BD62B11B000E}" presName="spaceBetweenRectangles" presStyleCnt="0"/>
      <dgm:spPr/>
    </dgm:pt>
    <dgm:pt modelId="{F4720D63-34A2-4CE2-BCA2-CE7BE03374D2}" type="pres">
      <dgm:prSet presAssocID="{EF922DB3-4D21-44CA-A578-26712BD3D394}" presName="parentLin" presStyleCnt="0"/>
      <dgm:spPr/>
    </dgm:pt>
    <dgm:pt modelId="{B3AAFF73-1645-477A-BA55-449CB8927F68}" type="pres">
      <dgm:prSet presAssocID="{EF922DB3-4D21-44CA-A578-26712BD3D394}" presName="parentLeftMargin" presStyleLbl="node1" presStyleIdx="2" presStyleCnt="4"/>
      <dgm:spPr/>
    </dgm:pt>
    <dgm:pt modelId="{E686BCD8-DB65-48A7-8FD6-452538A37DF6}" type="pres">
      <dgm:prSet presAssocID="{EF922DB3-4D21-44CA-A578-26712BD3D394}" presName="parentText" presStyleLbl="node1" presStyleIdx="3" presStyleCnt="4">
        <dgm:presLayoutVars>
          <dgm:chMax val="0"/>
          <dgm:bulletEnabled val="1"/>
        </dgm:presLayoutVars>
      </dgm:prSet>
      <dgm:spPr/>
    </dgm:pt>
    <dgm:pt modelId="{9050320B-20F3-4109-B0F5-C7714DA7D9E5}" type="pres">
      <dgm:prSet presAssocID="{EF922DB3-4D21-44CA-A578-26712BD3D394}" presName="negativeSpace" presStyleCnt="0"/>
      <dgm:spPr/>
    </dgm:pt>
    <dgm:pt modelId="{E797FFA5-BB37-4626-8B70-F41DF751FF14}" type="pres">
      <dgm:prSet presAssocID="{EF922DB3-4D21-44CA-A578-26712BD3D394}" presName="childText" presStyleLbl="conFgAcc1" presStyleIdx="3" presStyleCnt="4">
        <dgm:presLayoutVars>
          <dgm:bulletEnabled val="1"/>
        </dgm:presLayoutVars>
      </dgm:prSet>
      <dgm:spPr/>
    </dgm:pt>
  </dgm:ptLst>
  <dgm:cxnLst>
    <dgm:cxn modelId="{F159E20C-0156-4E34-8008-9DF71C785535}" srcId="{B18D334D-8C8C-44C4-BF6C-4E121C92D910}" destId="{A9C583A6-13DB-4596-A330-0A465CD963C3}" srcOrd="0" destOrd="0" parTransId="{6680599D-5F93-4CED-BBBC-911B67BC389B}" sibTransId="{B9E3F4B5-C361-4793-97F1-2C7531695DC2}"/>
    <dgm:cxn modelId="{9E96182C-890E-4069-8DC6-B703C857476B}" srcId="{1B4787A6-81F9-4AF5-B9BD-FF1783C356FC}" destId="{3E079A33-E2BD-427C-9707-D88218114E79}" srcOrd="2" destOrd="0" parTransId="{F0F25574-FE7E-4DC1-9894-3C3845EADC92}" sibTransId="{8C0F4026-8936-4088-8F9B-BD62B11B000E}"/>
    <dgm:cxn modelId="{697D1D3D-5A8F-49C7-B50D-306EB640765E}" srcId="{B18D334D-8C8C-44C4-BF6C-4E121C92D910}" destId="{177279F2-B307-442B-96D9-FF2A3336FF84}" srcOrd="1" destOrd="0" parTransId="{53FC6464-053C-4DCC-B70F-C52AB8FDC7CE}" sibTransId="{E916380E-F5DB-4FB3-BC59-D9CFA675C8FD}"/>
    <dgm:cxn modelId="{1B96E33F-D559-4D74-A009-B8FC92E69BE6}" type="presOf" srcId="{A9C583A6-13DB-4596-A330-0A465CD963C3}" destId="{E1E3DB01-F2F4-44A5-859B-9D95D81620C2}" srcOrd="0" destOrd="0" presId="urn:microsoft.com/office/officeart/2005/8/layout/list1"/>
    <dgm:cxn modelId="{DE63C367-2730-4649-BCBA-FFD21BAF1C8E}" type="presOf" srcId="{EF922DB3-4D21-44CA-A578-26712BD3D394}" destId="{E686BCD8-DB65-48A7-8FD6-452538A37DF6}" srcOrd="1" destOrd="0" presId="urn:microsoft.com/office/officeart/2005/8/layout/list1"/>
    <dgm:cxn modelId="{68486B50-8A04-4AA7-B8AE-8F84B9A4C89A}" type="presOf" srcId="{3E079A33-E2BD-427C-9707-D88218114E79}" destId="{05596559-22F6-40BB-817C-4D040D55CC18}" srcOrd="1" destOrd="0" presId="urn:microsoft.com/office/officeart/2005/8/layout/list1"/>
    <dgm:cxn modelId="{59E91471-5C25-45F5-83BE-596211B54E55}" type="presOf" srcId="{35A5AE10-0241-4EA4-A1A9-DF719D8D7E32}" destId="{45E8F617-671B-4F64-883A-950C3F8D5EAD}" srcOrd="1" destOrd="0" presId="urn:microsoft.com/office/officeart/2005/8/layout/list1"/>
    <dgm:cxn modelId="{29041F73-9CBE-42EF-9B7C-04D7F7973DA6}" type="presOf" srcId="{EF922DB3-4D21-44CA-A578-26712BD3D394}" destId="{B3AAFF73-1645-477A-BA55-449CB8927F68}" srcOrd="0" destOrd="0" presId="urn:microsoft.com/office/officeart/2005/8/layout/list1"/>
    <dgm:cxn modelId="{046DA38D-6670-4BD5-83B7-841D1AC29648}" type="presOf" srcId="{177279F2-B307-442B-96D9-FF2A3336FF84}" destId="{E1E3DB01-F2F4-44A5-859B-9D95D81620C2}" srcOrd="0" destOrd="1" presId="urn:microsoft.com/office/officeart/2005/8/layout/list1"/>
    <dgm:cxn modelId="{4271179E-D6F9-457D-81BB-747EDAE21F1A}" type="presOf" srcId="{3E079A33-E2BD-427C-9707-D88218114E79}" destId="{982F22D7-B342-4B2B-A654-BC158C6D4709}" srcOrd="0" destOrd="0" presId="urn:microsoft.com/office/officeart/2005/8/layout/list1"/>
    <dgm:cxn modelId="{39C8F3AA-0E46-45BB-BD7A-957A49017657}" type="presOf" srcId="{35A5AE10-0241-4EA4-A1A9-DF719D8D7E32}" destId="{D0C5337B-DDAC-4F8C-A80A-015BB49A3259}" srcOrd="0" destOrd="0" presId="urn:microsoft.com/office/officeart/2005/8/layout/list1"/>
    <dgm:cxn modelId="{6A13A4B4-FA53-48B0-9D18-073E0A87E39A}" type="presOf" srcId="{B18D334D-8C8C-44C4-BF6C-4E121C92D910}" destId="{3D74FC36-BB55-40F9-9462-F4A92B2E3B93}" srcOrd="1" destOrd="0" presId="urn:microsoft.com/office/officeart/2005/8/layout/list1"/>
    <dgm:cxn modelId="{F5CF73BE-4D9F-409C-9EFE-DCB82A241BE5}" type="presOf" srcId="{1B4787A6-81F9-4AF5-B9BD-FF1783C356FC}" destId="{70897D73-1243-4FD4-837A-8D5BFFF5B518}" srcOrd="0" destOrd="0" presId="urn:microsoft.com/office/officeart/2005/8/layout/list1"/>
    <dgm:cxn modelId="{1DAD93DD-C5C9-41F1-A76C-EF2FCFD38B69}" srcId="{1B4787A6-81F9-4AF5-B9BD-FF1783C356FC}" destId="{EF922DB3-4D21-44CA-A578-26712BD3D394}" srcOrd="3" destOrd="0" parTransId="{87F364FD-DE2A-4125-A442-E4E36DA083B9}" sibTransId="{DA17A0FD-C3F3-4F91-946E-694CBDAF7B68}"/>
    <dgm:cxn modelId="{26744EE1-D0F1-40E7-8B13-1428F973DB56}" srcId="{1B4787A6-81F9-4AF5-B9BD-FF1783C356FC}" destId="{B18D334D-8C8C-44C4-BF6C-4E121C92D910}" srcOrd="0" destOrd="0" parTransId="{D03E81C4-CBC4-4446-8A64-B0A59CA317F7}" sibTransId="{5C57BB50-6B6A-440F-AB94-8E6ECA8D7560}"/>
    <dgm:cxn modelId="{D66D3AED-197E-4617-AE4B-3C6E42700ACB}" type="presOf" srcId="{B18D334D-8C8C-44C4-BF6C-4E121C92D910}" destId="{50448A21-3CF5-409D-87F0-34FB1BB6B524}" srcOrd="0" destOrd="0" presId="urn:microsoft.com/office/officeart/2005/8/layout/list1"/>
    <dgm:cxn modelId="{D67ECEED-42FF-4FAD-A53F-2F7DC3528E53}" srcId="{1B4787A6-81F9-4AF5-B9BD-FF1783C356FC}" destId="{35A5AE10-0241-4EA4-A1A9-DF719D8D7E32}" srcOrd="1" destOrd="0" parTransId="{A318DC3B-B5EB-44B0-B97B-DCC779329391}" sibTransId="{AC3E9F1A-AA8D-4C3F-834B-0823660E9B60}"/>
    <dgm:cxn modelId="{0BDC7DCB-10F1-4D4A-9FBB-813E2360D16C}" type="presParOf" srcId="{70897D73-1243-4FD4-837A-8D5BFFF5B518}" destId="{D8A741C9-7713-44CA-8708-3EDA8FD706FB}" srcOrd="0" destOrd="0" presId="urn:microsoft.com/office/officeart/2005/8/layout/list1"/>
    <dgm:cxn modelId="{E9922377-5A89-4C77-8C91-44DDEAE2CC3A}" type="presParOf" srcId="{D8A741C9-7713-44CA-8708-3EDA8FD706FB}" destId="{50448A21-3CF5-409D-87F0-34FB1BB6B524}" srcOrd="0" destOrd="0" presId="urn:microsoft.com/office/officeart/2005/8/layout/list1"/>
    <dgm:cxn modelId="{6F8AAEEA-C6D5-48D6-A95F-4A4088B39C75}" type="presParOf" srcId="{D8A741C9-7713-44CA-8708-3EDA8FD706FB}" destId="{3D74FC36-BB55-40F9-9462-F4A92B2E3B93}" srcOrd="1" destOrd="0" presId="urn:microsoft.com/office/officeart/2005/8/layout/list1"/>
    <dgm:cxn modelId="{50AC9CD0-83B1-4330-82DD-B09652701D00}" type="presParOf" srcId="{70897D73-1243-4FD4-837A-8D5BFFF5B518}" destId="{2869F553-8488-43AC-8F7B-ACFF785C319D}" srcOrd="1" destOrd="0" presId="urn:microsoft.com/office/officeart/2005/8/layout/list1"/>
    <dgm:cxn modelId="{7025165F-DCC0-4845-BFFF-DBA19869F209}" type="presParOf" srcId="{70897D73-1243-4FD4-837A-8D5BFFF5B518}" destId="{E1E3DB01-F2F4-44A5-859B-9D95D81620C2}" srcOrd="2" destOrd="0" presId="urn:microsoft.com/office/officeart/2005/8/layout/list1"/>
    <dgm:cxn modelId="{149CFDE6-2CD1-4264-AB10-6AB9ECBBD1D0}" type="presParOf" srcId="{70897D73-1243-4FD4-837A-8D5BFFF5B518}" destId="{5635B6FE-6074-43FD-A655-91F1D796920E}" srcOrd="3" destOrd="0" presId="urn:microsoft.com/office/officeart/2005/8/layout/list1"/>
    <dgm:cxn modelId="{84C3D158-D0F5-4742-B1C3-0C122E89460D}" type="presParOf" srcId="{70897D73-1243-4FD4-837A-8D5BFFF5B518}" destId="{E018F5CA-B970-4CDB-B1EE-2C29272B8347}" srcOrd="4" destOrd="0" presId="urn:microsoft.com/office/officeart/2005/8/layout/list1"/>
    <dgm:cxn modelId="{6EB53D33-E0B2-4841-9103-20A765F1A6C1}" type="presParOf" srcId="{E018F5CA-B970-4CDB-B1EE-2C29272B8347}" destId="{D0C5337B-DDAC-4F8C-A80A-015BB49A3259}" srcOrd="0" destOrd="0" presId="urn:microsoft.com/office/officeart/2005/8/layout/list1"/>
    <dgm:cxn modelId="{27516D64-630B-4AF2-9A30-43C2DDB14FA5}" type="presParOf" srcId="{E018F5CA-B970-4CDB-B1EE-2C29272B8347}" destId="{45E8F617-671B-4F64-883A-950C3F8D5EAD}" srcOrd="1" destOrd="0" presId="urn:microsoft.com/office/officeart/2005/8/layout/list1"/>
    <dgm:cxn modelId="{D13785A3-2ECA-4436-85B7-77D40B4934B6}" type="presParOf" srcId="{70897D73-1243-4FD4-837A-8D5BFFF5B518}" destId="{E1FC73E0-8AF1-4630-BE84-FB4EC73653E1}" srcOrd="5" destOrd="0" presId="urn:microsoft.com/office/officeart/2005/8/layout/list1"/>
    <dgm:cxn modelId="{370C992D-1585-4AEB-9455-0B2B3FA84F4D}" type="presParOf" srcId="{70897D73-1243-4FD4-837A-8D5BFFF5B518}" destId="{53BBCA8D-F56B-49FF-A11F-9FB6E0E27D96}" srcOrd="6" destOrd="0" presId="urn:microsoft.com/office/officeart/2005/8/layout/list1"/>
    <dgm:cxn modelId="{E0D925A7-9812-4F5B-B1FA-39C9B8FCDEFD}" type="presParOf" srcId="{70897D73-1243-4FD4-837A-8D5BFFF5B518}" destId="{5ABF3E4A-EA1C-41B9-98C3-07DF746F755A}" srcOrd="7" destOrd="0" presId="urn:microsoft.com/office/officeart/2005/8/layout/list1"/>
    <dgm:cxn modelId="{E5149499-A975-4891-B055-CA212C000DA7}" type="presParOf" srcId="{70897D73-1243-4FD4-837A-8D5BFFF5B518}" destId="{D1E5F15C-3A88-4D6B-8B2D-C8E99D6659B1}" srcOrd="8" destOrd="0" presId="urn:microsoft.com/office/officeart/2005/8/layout/list1"/>
    <dgm:cxn modelId="{47A05ECE-DDE5-4A7E-ADE9-AC26C3E29DAA}" type="presParOf" srcId="{D1E5F15C-3A88-4D6B-8B2D-C8E99D6659B1}" destId="{982F22D7-B342-4B2B-A654-BC158C6D4709}" srcOrd="0" destOrd="0" presId="urn:microsoft.com/office/officeart/2005/8/layout/list1"/>
    <dgm:cxn modelId="{0B72A533-DFCC-44EE-8854-8F3FD1626B7C}" type="presParOf" srcId="{D1E5F15C-3A88-4D6B-8B2D-C8E99D6659B1}" destId="{05596559-22F6-40BB-817C-4D040D55CC18}" srcOrd="1" destOrd="0" presId="urn:microsoft.com/office/officeart/2005/8/layout/list1"/>
    <dgm:cxn modelId="{339E41D3-4044-4BC8-9A60-0E1881AE2E74}" type="presParOf" srcId="{70897D73-1243-4FD4-837A-8D5BFFF5B518}" destId="{336DCAA6-D180-4ED4-A9E7-F30530E77DA1}" srcOrd="9" destOrd="0" presId="urn:microsoft.com/office/officeart/2005/8/layout/list1"/>
    <dgm:cxn modelId="{ED7CCFDB-16E5-4B19-B38C-7C5BEF11BBD1}" type="presParOf" srcId="{70897D73-1243-4FD4-837A-8D5BFFF5B518}" destId="{DFD57314-8831-48A4-9058-3365B0401CAE}" srcOrd="10" destOrd="0" presId="urn:microsoft.com/office/officeart/2005/8/layout/list1"/>
    <dgm:cxn modelId="{DD92C45E-9DE8-4504-BDA1-3E244B119C1F}" type="presParOf" srcId="{70897D73-1243-4FD4-837A-8D5BFFF5B518}" destId="{7B8DB1DA-788C-4A63-90AC-10532B17ACA0}" srcOrd="11" destOrd="0" presId="urn:microsoft.com/office/officeart/2005/8/layout/list1"/>
    <dgm:cxn modelId="{C9770784-194F-4AB1-A66F-C93CFF0DA8DA}" type="presParOf" srcId="{70897D73-1243-4FD4-837A-8D5BFFF5B518}" destId="{F4720D63-34A2-4CE2-BCA2-CE7BE03374D2}" srcOrd="12" destOrd="0" presId="urn:microsoft.com/office/officeart/2005/8/layout/list1"/>
    <dgm:cxn modelId="{FB954689-79A3-4026-B7C7-09A0BA122B20}" type="presParOf" srcId="{F4720D63-34A2-4CE2-BCA2-CE7BE03374D2}" destId="{B3AAFF73-1645-477A-BA55-449CB8927F68}" srcOrd="0" destOrd="0" presId="urn:microsoft.com/office/officeart/2005/8/layout/list1"/>
    <dgm:cxn modelId="{BCE6C0D8-A673-4FDD-AFC4-BA588150B9B4}" type="presParOf" srcId="{F4720D63-34A2-4CE2-BCA2-CE7BE03374D2}" destId="{E686BCD8-DB65-48A7-8FD6-452538A37DF6}" srcOrd="1" destOrd="0" presId="urn:microsoft.com/office/officeart/2005/8/layout/list1"/>
    <dgm:cxn modelId="{B179FB3A-119E-4A2A-9443-B744A1A257CF}" type="presParOf" srcId="{70897D73-1243-4FD4-837A-8D5BFFF5B518}" destId="{9050320B-20F3-4109-B0F5-C7714DA7D9E5}" srcOrd="13" destOrd="0" presId="urn:microsoft.com/office/officeart/2005/8/layout/list1"/>
    <dgm:cxn modelId="{7554F02D-02B6-412F-9B3D-1D17A7AE08D7}" type="presParOf" srcId="{70897D73-1243-4FD4-837A-8D5BFFF5B518}" destId="{E797FFA5-BB37-4626-8B70-F41DF751FF14}"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D40DC7-508C-41D9-8007-A8B416114E34}"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de-DE"/>
        </a:p>
      </dgm:t>
    </dgm:pt>
    <dgm:pt modelId="{80DD1F1A-7C55-4983-8FEF-DCE5548D785D}">
      <dgm:prSet phldrT="[Text]" custT="1"/>
      <dgm:spPr/>
      <dgm:t>
        <a:bodyPr/>
        <a:lstStyle/>
        <a:p>
          <a:r>
            <a:rPr lang="de-DE" sz="1800" dirty="0"/>
            <a:t>5.) Vorsorgemaßnahmen</a:t>
          </a:r>
        </a:p>
      </dgm:t>
    </dgm:pt>
    <dgm:pt modelId="{4A47D8C1-53F2-475A-A165-8ACFBB9800C1}" type="parTrans" cxnId="{85437037-F53D-4A33-ADB3-10DA9D998312}">
      <dgm:prSet/>
      <dgm:spPr/>
      <dgm:t>
        <a:bodyPr/>
        <a:lstStyle/>
        <a:p>
          <a:endParaRPr lang="de-DE" sz="1800"/>
        </a:p>
      </dgm:t>
    </dgm:pt>
    <dgm:pt modelId="{03C25A23-6308-4443-BBDD-B60B88540C4B}" type="sibTrans" cxnId="{85437037-F53D-4A33-ADB3-10DA9D998312}">
      <dgm:prSet/>
      <dgm:spPr/>
      <dgm:t>
        <a:bodyPr/>
        <a:lstStyle/>
        <a:p>
          <a:endParaRPr lang="de-DE" sz="1800"/>
        </a:p>
      </dgm:t>
    </dgm:pt>
    <dgm:pt modelId="{138C8B60-0187-4E7F-A1E7-2C8F8EAC3B8E}">
      <dgm:prSet custT="1"/>
      <dgm:spPr/>
      <dgm:t>
        <a:bodyPr/>
        <a:lstStyle/>
        <a:p>
          <a:r>
            <a:rPr lang="de-DE" sz="1800" dirty="0"/>
            <a:t>6.) Der Versicherungsschutz</a:t>
          </a:r>
        </a:p>
      </dgm:t>
    </dgm:pt>
    <dgm:pt modelId="{16379CEC-9D8C-4EEA-8C7F-46F63A9C8F25}" type="parTrans" cxnId="{69CA7444-66AA-4C72-88B4-A973234C8478}">
      <dgm:prSet/>
      <dgm:spPr/>
      <dgm:t>
        <a:bodyPr/>
        <a:lstStyle/>
        <a:p>
          <a:endParaRPr lang="de-DE" sz="1800"/>
        </a:p>
      </dgm:t>
    </dgm:pt>
    <dgm:pt modelId="{AB0D686A-828F-400E-B990-225656AE02B2}" type="sibTrans" cxnId="{69CA7444-66AA-4C72-88B4-A973234C8478}">
      <dgm:prSet/>
      <dgm:spPr/>
      <dgm:t>
        <a:bodyPr/>
        <a:lstStyle/>
        <a:p>
          <a:endParaRPr lang="de-DE" sz="1800"/>
        </a:p>
      </dgm:t>
    </dgm:pt>
    <dgm:pt modelId="{E2BFE8E8-BE5A-4A42-A569-9EAE03CE0310}">
      <dgm:prSet custT="1"/>
      <dgm:spPr/>
      <dgm:t>
        <a:bodyPr/>
        <a:lstStyle/>
        <a:p>
          <a:r>
            <a:rPr lang="de-DE" sz="1800" dirty="0"/>
            <a:t>7.) Der Schaden ist da – Was jetzt?</a:t>
          </a:r>
        </a:p>
      </dgm:t>
    </dgm:pt>
    <dgm:pt modelId="{DE1FEE92-58B3-4621-956A-28DDD4A232B7}" type="parTrans" cxnId="{92D87D73-2250-4CD4-B74B-9645E2E4C59D}">
      <dgm:prSet/>
      <dgm:spPr/>
      <dgm:t>
        <a:bodyPr/>
        <a:lstStyle/>
        <a:p>
          <a:endParaRPr lang="de-DE" sz="1800"/>
        </a:p>
      </dgm:t>
    </dgm:pt>
    <dgm:pt modelId="{147DA659-89FE-409D-8E36-C45D1B699B13}" type="sibTrans" cxnId="{92D87D73-2250-4CD4-B74B-9645E2E4C59D}">
      <dgm:prSet/>
      <dgm:spPr/>
      <dgm:t>
        <a:bodyPr/>
        <a:lstStyle/>
        <a:p>
          <a:endParaRPr lang="de-DE" sz="1800"/>
        </a:p>
      </dgm:t>
    </dgm:pt>
    <dgm:pt modelId="{4C6F6D05-8834-4095-9F68-0235D536AF0E}">
      <dgm:prSet custT="1"/>
      <dgm:spPr/>
      <dgm:t>
        <a:bodyPr/>
        <a:lstStyle/>
        <a:p>
          <a:r>
            <a:rPr lang="de-DE" sz="1800" dirty="0"/>
            <a:t>8.) Weitere Fragen und Diskussion</a:t>
          </a:r>
        </a:p>
      </dgm:t>
    </dgm:pt>
    <dgm:pt modelId="{42A00E1D-2F1B-4B6E-8659-1FF71FBCB1E4}" type="parTrans" cxnId="{4F264F6F-7BBC-4A4C-899C-CDBB92215B23}">
      <dgm:prSet/>
      <dgm:spPr/>
      <dgm:t>
        <a:bodyPr/>
        <a:lstStyle/>
        <a:p>
          <a:endParaRPr lang="de-DE" sz="1800"/>
        </a:p>
      </dgm:t>
    </dgm:pt>
    <dgm:pt modelId="{0BE7D6FC-1E4D-47EC-BDB8-056189B4715B}" type="sibTrans" cxnId="{4F264F6F-7BBC-4A4C-899C-CDBB92215B23}">
      <dgm:prSet/>
      <dgm:spPr/>
      <dgm:t>
        <a:bodyPr/>
        <a:lstStyle/>
        <a:p>
          <a:endParaRPr lang="de-DE" sz="1800"/>
        </a:p>
      </dgm:t>
    </dgm:pt>
    <dgm:pt modelId="{62AA3E6A-226F-49FC-9A34-F5ECAE16FD7D}">
      <dgm:prSet phldrT="[Text]" custT="1"/>
      <dgm:spPr/>
      <dgm:t>
        <a:bodyPr/>
        <a:lstStyle/>
        <a:p>
          <a:r>
            <a:rPr lang="de-DE" sz="1800" dirty="0"/>
            <a:t>Pause</a:t>
          </a:r>
        </a:p>
      </dgm:t>
    </dgm:pt>
    <dgm:pt modelId="{C3BD89F3-3564-45CF-83E8-9AF1F2E962B2}" type="parTrans" cxnId="{63794764-F4DB-446E-B393-84D00881C26D}">
      <dgm:prSet/>
      <dgm:spPr/>
      <dgm:t>
        <a:bodyPr/>
        <a:lstStyle/>
        <a:p>
          <a:endParaRPr lang="de-DE" sz="1800"/>
        </a:p>
      </dgm:t>
    </dgm:pt>
    <dgm:pt modelId="{F7C28791-3429-450A-B3BD-A6B64E35368C}" type="sibTrans" cxnId="{63794764-F4DB-446E-B393-84D00881C26D}">
      <dgm:prSet/>
      <dgm:spPr/>
      <dgm:t>
        <a:bodyPr/>
        <a:lstStyle/>
        <a:p>
          <a:endParaRPr lang="de-DE" sz="1800"/>
        </a:p>
      </dgm:t>
    </dgm:pt>
    <dgm:pt modelId="{B71DA7FB-276A-43D6-A38B-668BFBFADB30}">
      <dgm:prSet custT="1"/>
      <dgm:spPr/>
      <dgm:t>
        <a:bodyPr/>
        <a:lstStyle/>
        <a:p>
          <a:r>
            <a:rPr lang="de-DE" sz="1800" dirty="0"/>
            <a:t>Einführung einer Pflichtversicherung für Elementarschäden</a:t>
          </a:r>
        </a:p>
      </dgm:t>
    </dgm:pt>
    <dgm:pt modelId="{B8754BA0-50A2-4D6D-9719-655A55A6C7BA}" type="parTrans" cxnId="{2050080E-F1E5-42E3-B054-E787F30DFCF8}">
      <dgm:prSet/>
      <dgm:spPr/>
    </dgm:pt>
    <dgm:pt modelId="{68A1B817-09F1-4D63-8D81-C822A6872B53}" type="sibTrans" cxnId="{2050080E-F1E5-42E3-B054-E787F30DFCF8}">
      <dgm:prSet/>
      <dgm:spPr/>
    </dgm:pt>
    <dgm:pt modelId="{07DCF58B-92B8-4E90-A2AB-84EF3152FEA0}">
      <dgm:prSet custT="1"/>
      <dgm:spPr/>
      <dgm:t>
        <a:bodyPr/>
        <a:lstStyle/>
        <a:p>
          <a:r>
            <a:rPr lang="de-DE" sz="1800" dirty="0"/>
            <a:t>Fragen aus Ihren Siedlungen</a:t>
          </a:r>
        </a:p>
      </dgm:t>
    </dgm:pt>
    <dgm:pt modelId="{B685AF4C-7520-4D2A-87FA-1795609D67F5}" type="parTrans" cxnId="{C1AE4876-5AFC-4957-8C95-FF8EDC0C946F}">
      <dgm:prSet/>
      <dgm:spPr/>
    </dgm:pt>
    <dgm:pt modelId="{3A183FDE-1CBE-4AE4-B90D-03B280213CAC}" type="sibTrans" cxnId="{C1AE4876-5AFC-4957-8C95-FF8EDC0C946F}">
      <dgm:prSet/>
      <dgm:spPr/>
    </dgm:pt>
    <dgm:pt modelId="{B6CEB31E-51BC-431D-89B9-B25CF2F04614}" type="pres">
      <dgm:prSet presAssocID="{8DD40DC7-508C-41D9-8007-A8B416114E34}" presName="linear" presStyleCnt="0">
        <dgm:presLayoutVars>
          <dgm:dir/>
          <dgm:animLvl val="lvl"/>
          <dgm:resizeHandles val="exact"/>
        </dgm:presLayoutVars>
      </dgm:prSet>
      <dgm:spPr/>
    </dgm:pt>
    <dgm:pt modelId="{98FBA199-0065-426E-BEB1-BFBB81F9BDBA}" type="pres">
      <dgm:prSet presAssocID="{62AA3E6A-226F-49FC-9A34-F5ECAE16FD7D}" presName="parentLin" presStyleCnt="0"/>
      <dgm:spPr/>
    </dgm:pt>
    <dgm:pt modelId="{1874D99C-27C8-4405-A851-6B0E0AA25E9E}" type="pres">
      <dgm:prSet presAssocID="{62AA3E6A-226F-49FC-9A34-F5ECAE16FD7D}" presName="parentLeftMargin" presStyleLbl="node1" presStyleIdx="0" presStyleCnt="5"/>
      <dgm:spPr/>
    </dgm:pt>
    <dgm:pt modelId="{30A34082-F200-46A0-9855-BE6630552A57}" type="pres">
      <dgm:prSet presAssocID="{62AA3E6A-226F-49FC-9A34-F5ECAE16FD7D}" presName="parentText" presStyleLbl="node1" presStyleIdx="0" presStyleCnt="5">
        <dgm:presLayoutVars>
          <dgm:chMax val="0"/>
          <dgm:bulletEnabled val="1"/>
        </dgm:presLayoutVars>
      </dgm:prSet>
      <dgm:spPr/>
    </dgm:pt>
    <dgm:pt modelId="{3AC67BAD-8E60-4385-B68F-2240CAF64817}" type="pres">
      <dgm:prSet presAssocID="{62AA3E6A-226F-49FC-9A34-F5ECAE16FD7D}" presName="negativeSpace" presStyleCnt="0"/>
      <dgm:spPr/>
    </dgm:pt>
    <dgm:pt modelId="{C8925A82-30D2-4DE4-BC80-8E4C7AF1B56B}" type="pres">
      <dgm:prSet presAssocID="{62AA3E6A-226F-49FC-9A34-F5ECAE16FD7D}" presName="childText" presStyleLbl="conFgAcc1" presStyleIdx="0" presStyleCnt="5">
        <dgm:presLayoutVars>
          <dgm:bulletEnabled val="1"/>
        </dgm:presLayoutVars>
      </dgm:prSet>
      <dgm:spPr/>
    </dgm:pt>
    <dgm:pt modelId="{8B391212-296C-456F-9181-66D568C3BE1E}" type="pres">
      <dgm:prSet presAssocID="{F7C28791-3429-450A-B3BD-A6B64E35368C}" presName="spaceBetweenRectangles" presStyleCnt="0"/>
      <dgm:spPr/>
    </dgm:pt>
    <dgm:pt modelId="{87E8ADAB-B843-4CEF-B938-52821B4BE160}" type="pres">
      <dgm:prSet presAssocID="{80DD1F1A-7C55-4983-8FEF-DCE5548D785D}" presName="parentLin" presStyleCnt="0"/>
      <dgm:spPr/>
    </dgm:pt>
    <dgm:pt modelId="{019C9043-F3E9-46D7-A625-7D4A61424BCF}" type="pres">
      <dgm:prSet presAssocID="{80DD1F1A-7C55-4983-8FEF-DCE5548D785D}" presName="parentLeftMargin" presStyleLbl="node1" presStyleIdx="0" presStyleCnt="5"/>
      <dgm:spPr/>
    </dgm:pt>
    <dgm:pt modelId="{7A439793-C600-4982-9A20-2E66289480E6}" type="pres">
      <dgm:prSet presAssocID="{80DD1F1A-7C55-4983-8FEF-DCE5548D785D}" presName="parentText" presStyleLbl="node1" presStyleIdx="1" presStyleCnt="5">
        <dgm:presLayoutVars>
          <dgm:chMax val="0"/>
          <dgm:bulletEnabled val="1"/>
        </dgm:presLayoutVars>
      </dgm:prSet>
      <dgm:spPr/>
    </dgm:pt>
    <dgm:pt modelId="{0A14A3BE-FDF9-4EFE-AF1A-C733AF7CCF4C}" type="pres">
      <dgm:prSet presAssocID="{80DD1F1A-7C55-4983-8FEF-DCE5548D785D}" presName="negativeSpace" presStyleCnt="0"/>
      <dgm:spPr/>
    </dgm:pt>
    <dgm:pt modelId="{931D344A-35ED-48CF-97C0-B834D6FCBA9A}" type="pres">
      <dgm:prSet presAssocID="{80DD1F1A-7C55-4983-8FEF-DCE5548D785D}" presName="childText" presStyleLbl="conFgAcc1" presStyleIdx="1" presStyleCnt="5">
        <dgm:presLayoutVars>
          <dgm:bulletEnabled val="1"/>
        </dgm:presLayoutVars>
      </dgm:prSet>
      <dgm:spPr/>
    </dgm:pt>
    <dgm:pt modelId="{594148EB-473B-4FA4-AA54-0728689703BA}" type="pres">
      <dgm:prSet presAssocID="{03C25A23-6308-4443-BBDD-B60B88540C4B}" presName="spaceBetweenRectangles" presStyleCnt="0"/>
      <dgm:spPr/>
    </dgm:pt>
    <dgm:pt modelId="{5B029456-0619-4CCD-A265-2330693A091B}" type="pres">
      <dgm:prSet presAssocID="{138C8B60-0187-4E7F-A1E7-2C8F8EAC3B8E}" presName="parentLin" presStyleCnt="0"/>
      <dgm:spPr/>
    </dgm:pt>
    <dgm:pt modelId="{D5E54D09-4B4D-4F0D-9FF5-25E1385CEAB0}" type="pres">
      <dgm:prSet presAssocID="{138C8B60-0187-4E7F-A1E7-2C8F8EAC3B8E}" presName="parentLeftMargin" presStyleLbl="node1" presStyleIdx="1" presStyleCnt="5"/>
      <dgm:spPr/>
    </dgm:pt>
    <dgm:pt modelId="{2B5B5E78-BE88-4739-942A-910099EE8305}" type="pres">
      <dgm:prSet presAssocID="{138C8B60-0187-4E7F-A1E7-2C8F8EAC3B8E}" presName="parentText" presStyleLbl="node1" presStyleIdx="2" presStyleCnt="5">
        <dgm:presLayoutVars>
          <dgm:chMax val="0"/>
          <dgm:bulletEnabled val="1"/>
        </dgm:presLayoutVars>
      </dgm:prSet>
      <dgm:spPr/>
    </dgm:pt>
    <dgm:pt modelId="{F2E1D898-D4B0-45DB-9880-B3FE0B9D4971}" type="pres">
      <dgm:prSet presAssocID="{138C8B60-0187-4E7F-A1E7-2C8F8EAC3B8E}" presName="negativeSpace" presStyleCnt="0"/>
      <dgm:spPr/>
    </dgm:pt>
    <dgm:pt modelId="{FF78074E-6C8E-41A1-A109-329A25C9CF9C}" type="pres">
      <dgm:prSet presAssocID="{138C8B60-0187-4E7F-A1E7-2C8F8EAC3B8E}" presName="childText" presStyleLbl="conFgAcc1" presStyleIdx="2" presStyleCnt="5">
        <dgm:presLayoutVars>
          <dgm:bulletEnabled val="1"/>
        </dgm:presLayoutVars>
      </dgm:prSet>
      <dgm:spPr/>
    </dgm:pt>
    <dgm:pt modelId="{C87A41A4-7EE5-47D7-9EF3-117BF491DCDD}" type="pres">
      <dgm:prSet presAssocID="{AB0D686A-828F-400E-B990-225656AE02B2}" presName="spaceBetweenRectangles" presStyleCnt="0"/>
      <dgm:spPr/>
    </dgm:pt>
    <dgm:pt modelId="{49730BB6-57EF-48C3-A6CC-FBD1E183E51F}" type="pres">
      <dgm:prSet presAssocID="{E2BFE8E8-BE5A-4A42-A569-9EAE03CE0310}" presName="parentLin" presStyleCnt="0"/>
      <dgm:spPr/>
    </dgm:pt>
    <dgm:pt modelId="{86D46C26-C4CF-4DB1-9460-9F44B04A3A73}" type="pres">
      <dgm:prSet presAssocID="{E2BFE8E8-BE5A-4A42-A569-9EAE03CE0310}" presName="parentLeftMargin" presStyleLbl="node1" presStyleIdx="2" presStyleCnt="5"/>
      <dgm:spPr/>
    </dgm:pt>
    <dgm:pt modelId="{1E104F3E-1E07-4C08-9707-5227E23123DA}" type="pres">
      <dgm:prSet presAssocID="{E2BFE8E8-BE5A-4A42-A569-9EAE03CE0310}" presName="parentText" presStyleLbl="node1" presStyleIdx="3" presStyleCnt="5">
        <dgm:presLayoutVars>
          <dgm:chMax val="0"/>
          <dgm:bulletEnabled val="1"/>
        </dgm:presLayoutVars>
      </dgm:prSet>
      <dgm:spPr/>
    </dgm:pt>
    <dgm:pt modelId="{2B5306D3-DB27-46E9-BD22-45B53BCA141E}" type="pres">
      <dgm:prSet presAssocID="{E2BFE8E8-BE5A-4A42-A569-9EAE03CE0310}" presName="negativeSpace" presStyleCnt="0"/>
      <dgm:spPr/>
    </dgm:pt>
    <dgm:pt modelId="{F0AF53E5-1637-4D12-BFCE-779E94E99F00}" type="pres">
      <dgm:prSet presAssocID="{E2BFE8E8-BE5A-4A42-A569-9EAE03CE0310}" presName="childText" presStyleLbl="conFgAcc1" presStyleIdx="3" presStyleCnt="5">
        <dgm:presLayoutVars>
          <dgm:bulletEnabled val="1"/>
        </dgm:presLayoutVars>
      </dgm:prSet>
      <dgm:spPr/>
    </dgm:pt>
    <dgm:pt modelId="{3CD13BC6-9688-4659-9679-338F3363A721}" type="pres">
      <dgm:prSet presAssocID="{147DA659-89FE-409D-8E36-C45D1B699B13}" presName="spaceBetweenRectangles" presStyleCnt="0"/>
      <dgm:spPr/>
    </dgm:pt>
    <dgm:pt modelId="{75F87B94-3B71-4F1C-AADC-0E53BB8CE682}" type="pres">
      <dgm:prSet presAssocID="{4C6F6D05-8834-4095-9F68-0235D536AF0E}" presName="parentLin" presStyleCnt="0"/>
      <dgm:spPr/>
    </dgm:pt>
    <dgm:pt modelId="{7D32D98F-91A2-44D0-8644-40EB649599C1}" type="pres">
      <dgm:prSet presAssocID="{4C6F6D05-8834-4095-9F68-0235D536AF0E}" presName="parentLeftMargin" presStyleLbl="node1" presStyleIdx="3" presStyleCnt="5"/>
      <dgm:spPr/>
    </dgm:pt>
    <dgm:pt modelId="{8198402E-E60D-4170-8E69-1A16D7EAF9BA}" type="pres">
      <dgm:prSet presAssocID="{4C6F6D05-8834-4095-9F68-0235D536AF0E}" presName="parentText" presStyleLbl="node1" presStyleIdx="4" presStyleCnt="5">
        <dgm:presLayoutVars>
          <dgm:chMax val="0"/>
          <dgm:bulletEnabled val="1"/>
        </dgm:presLayoutVars>
      </dgm:prSet>
      <dgm:spPr/>
    </dgm:pt>
    <dgm:pt modelId="{BD46C4C7-EEE6-408D-A66B-E3C07060F002}" type="pres">
      <dgm:prSet presAssocID="{4C6F6D05-8834-4095-9F68-0235D536AF0E}" presName="negativeSpace" presStyleCnt="0"/>
      <dgm:spPr/>
    </dgm:pt>
    <dgm:pt modelId="{BA9923F8-FA18-4192-897E-A71FF7A7D27F}" type="pres">
      <dgm:prSet presAssocID="{4C6F6D05-8834-4095-9F68-0235D536AF0E}" presName="childText" presStyleLbl="conFgAcc1" presStyleIdx="4" presStyleCnt="5">
        <dgm:presLayoutVars>
          <dgm:bulletEnabled val="1"/>
        </dgm:presLayoutVars>
      </dgm:prSet>
      <dgm:spPr/>
    </dgm:pt>
  </dgm:ptLst>
  <dgm:cxnLst>
    <dgm:cxn modelId="{2050080E-F1E5-42E3-B054-E787F30DFCF8}" srcId="{4C6F6D05-8834-4095-9F68-0235D536AF0E}" destId="{B71DA7FB-276A-43D6-A38B-668BFBFADB30}" srcOrd="0" destOrd="0" parTransId="{B8754BA0-50A2-4D6D-9719-655A55A6C7BA}" sibTransId="{68A1B817-09F1-4D63-8D81-C822A6872B53}"/>
    <dgm:cxn modelId="{85437037-F53D-4A33-ADB3-10DA9D998312}" srcId="{8DD40DC7-508C-41D9-8007-A8B416114E34}" destId="{80DD1F1A-7C55-4983-8FEF-DCE5548D785D}" srcOrd="1" destOrd="0" parTransId="{4A47D8C1-53F2-475A-A165-8ACFBB9800C1}" sibTransId="{03C25A23-6308-4443-BBDD-B60B88540C4B}"/>
    <dgm:cxn modelId="{63794764-F4DB-446E-B393-84D00881C26D}" srcId="{8DD40DC7-508C-41D9-8007-A8B416114E34}" destId="{62AA3E6A-226F-49FC-9A34-F5ECAE16FD7D}" srcOrd="0" destOrd="0" parTransId="{C3BD89F3-3564-45CF-83E8-9AF1F2E962B2}" sibTransId="{F7C28791-3429-450A-B3BD-A6B64E35368C}"/>
    <dgm:cxn modelId="{69CA7444-66AA-4C72-88B4-A973234C8478}" srcId="{8DD40DC7-508C-41D9-8007-A8B416114E34}" destId="{138C8B60-0187-4E7F-A1E7-2C8F8EAC3B8E}" srcOrd="2" destOrd="0" parTransId="{16379CEC-9D8C-4EEA-8C7F-46F63A9C8F25}" sibTransId="{AB0D686A-828F-400E-B990-225656AE02B2}"/>
    <dgm:cxn modelId="{42B09268-DF64-440F-AEF8-2707A84A5F5F}" type="presOf" srcId="{80DD1F1A-7C55-4983-8FEF-DCE5548D785D}" destId="{7A439793-C600-4982-9A20-2E66289480E6}" srcOrd="1" destOrd="0" presId="urn:microsoft.com/office/officeart/2005/8/layout/list1"/>
    <dgm:cxn modelId="{E07DF24C-0B0F-41C0-990E-3477B5B167EE}" type="presOf" srcId="{B71DA7FB-276A-43D6-A38B-668BFBFADB30}" destId="{BA9923F8-FA18-4192-897E-A71FF7A7D27F}" srcOrd="0" destOrd="0" presId="urn:microsoft.com/office/officeart/2005/8/layout/list1"/>
    <dgm:cxn modelId="{4F264F6F-7BBC-4A4C-899C-CDBB92215B23}" srcId="{8DD40DC7-508C-41D9-8007-A8B416114E34}" destId="{4C6F6D05-8834-4095-9F68-0235D536AF0E}" srcOrd="4" destOrd="0" parTransId="{42A00E1D-2F1B-4B6E-8659-1FF71FBCB1E4}" sibTransId="{0BE7D6FC-1E4D-47EC-BDB8-056189B4715B}"/>
    <dgm:cxn modelId="{92D87D73-2250-4CD4-B74B-9645E2E4C59D}" srcId="{8DD40DC7-508C-41D9-8007-A8B416114E34}" destId="{E2BFE8E8-BE5A-4A42-A569-9EAE03CE0310}" srcOrd="3" destOrd="0" parTransId="{DE1FEE92-58B3-4621-956A-28DDD4A232B7}" sibTransId="{147DA659-89FE-409D-8E36-C45D1B699B13}"/>
    <dgm:cxn modelId="{C1AE4876-5AFC-4957-8C95-FF8EDC0C946F}" srcId="{4C6F6D05-8834-4095-9F68-0235D536AF0E}" destId="{07DCF58B-92B8-4E90-A2AB-84EF3152FEA0}" srcOrd="1" destOrd="0" parTransId="{B685AF4C-7520-4D2A-87FA-1795609D67F5}" sibTransId="{3A183FDE-1CBE-4AE4-B90D-03B280213CAC}"/>
    <dgm:cxn modelId="{B27FCC57-9B5E-4BC4-BAA6-47EEDDD79395}" type="presOf" srcId="{4C6F6D05-8834-4095-9F68-0235D536AF0E}" destId="{7D32D98F-91A2-44D0-8644-40EB649599C1}" srcOrd="0" destOrd="0" presId="urn:microsoft.com/office/officeart/2005/8/layout/list1"/>
    <dgm:cxn modelId="{172F8C7A-D9D8-432A-99EA-AB61ABB1160B}" type="presOf" srcId="{138C8B60-0187-4E7F-A1E7-2C8F8EAC3B8E}" destId="{D5E54D09-4B4D-4F0D-9FF5-25E1385CEAB0}" srcOrd="0" destOrd="0" presId="urn:microsoft.com/office/officeart/2005/8/layout/list1"/>
    <dgm:cxn modelId="{A0595880-4F68-41F7-ADD8-26132E51206B}" type="presOf" srcId="{138C8B60-0187-4E7F-A1E7-2C8F8EAC3B8E}" destId="{2B5B5E78-BE88-4739-942A-910099EE8305}" srcOrd="1" destOrd="0" presId="urn:microsoft.com/office/officeart/2005/8/layout/list1"/>
    <dgm:cxn modelId="{C9DF0D81-D93A-4F98-8773-EE5B704DDAD5}" type="presOf" srcId="{4C6F6D05-8834-4095-9F68-0235D536AF0E}" destId="{8198402E-E60D-4170-8E69-1A16D7EAF9BA}" srcOrd="1" destOrd="0" presId="urn:microsoft.com/office/officeart/2005/8/layout/list1"/>
    <dgm:cxn modelId="{92D52682-7971-41B7-A655-B2F0A0ED1356}" type="presOf" srcId="{62AA3E6A-226F-49FC-9A34-F5ECAE16FD7D}" destId="{30A34082-F200-46A0-9855-BE6630552A57}" srcOrd="1" destOrd="0" presId="urn:microsoft.com/office/officeart/2005/8/layout/list1"/>
    <dgm:cxn modelId="{82547786-C752-4142-97E5-0E6C7DDEB4C7}" type="presOf" srcId="{8DD40DC7-508C-41D9-8007-A8B416114E34}" destId="{B6CEB31E-51BC-431D-89B9-B25CF2F04614}" srcOrd="0" destOrd="0" presId="urn:microsoft.com/office/officeart/2005/8/layout/list1"/>
    <dgm:cxn modelId="{0511248D-5059-49E7-B6CF-BC5E595D32BA}" type="presOf" srcId="{80DD1F1A-7C55-4983-8FEF-DCE5548D785D}" destId="{019C9043-F3E9-46D7-A625-7D4A61424BCF}" srcOrd="0" destOrd="0" presId="urn:microsoft.com/office/officeart/2005/8/layout/list1"/>
    <dgm:cxn modelId="{51B6B6CA-B049-476D-9468-6E6A81FE9B9A}" type="presOf" srcId="{E2BFE8E8-BE5A-4A42-A569-9EAE03CE0310}" destId="{86D46C26-C4CF-4DB1-9460-9F44B04A3A73}" srcOrd="0" destOrd="0" presId="urn:microsoft.com/office/officeart/2005/8/layout/list1"/>
    <dgm:cxn modelId="{170AB7CE-4885-4AC7-9D23-81AE9B843F1C}" type="presOf" srcId="{E2BFE8E8-BE5A-4A42-A569-9EAE03CE0310}" destId="{1E104F3E-1E07-4C08-9707-5227E23123DA}" srcOrd="1" destOrd="0" presId="urn:microsoft.com/office/officeart/2005/8/layout/list1"/>
    <dgm:cxn modelId="{66E7AFD4-E1BA-4F32-B04B-25074627772B}" type="presOf" srcId="{07DCF58B-92B8-4E90-A2AB-84EF3152FEA0}" destId="{BA9923F8-FA18-4192-897E-A71FF7A7D27F}" srcOrd="0" destOrd="1" presId="urn:microsoft.com/office/officeart/2005/8/layout/list1"/>
    <dgm:cxn modelId="{227A4EFB-C1BE-43FB-98B9-B5FF5F36DFDB}" type="presOf" srcId="{62AA3E6A-226F-49FC-9A34-F5ECAE16FD7D}" destId="{1874D99C-27C8-4405-A851-6B0E0AA25E9E}" srcOrd="0" destOrd="0" presId="urn:microsoft.com/office/officeart/2005/8/layout/list1"/>
    <dgm:cxn modelId="{33B78D9D-FF68-45A8-88F1-971C391B4456}" type="presParOf" srcId="{B6CEB31E-51BC-431D-89B9-B25CF2F04614}" destId="{98FBA199-0065-426E-BEB1-BFBB81F9BDBA}" srcOrd="0" destOrd="0" presId="urn:microsoft.com/office/officeart/2005/8/layout/list1"/>
    <dgm:cxn modelId="{42708F80-302F-4DD8-8281-EDA7CC8FA5BC}" type="presParOf" srcId="{98FBA199-0065-426E-BEB1-BFBB81F9BDBA}" destId="{1874D99C-27C8-4405-A851-6B0E0AA25E9E}" srcOrd="0" destOrd="0" presId="urn:microsoft.com/office/officeart/2005/8/layout/list1"/>
    <dgm:cxn modelId="{0945D522-1692-4A13-ADD3-144AE06C2277}" type="presParOf" srcId="{98FBA199-0065-426E-BEB1-BFBB81F9BDBA}" destId="{30A34082-F200-46A0-9855-BE6630552A57}" srcOrd="1" destOrd="0" presId="urn:microsoft.com/office/officeart/2005/8/layout/list1"/>
    <dgm:cxn modelId="{DD88BF74-5A42-4109-8C8A-FF5C55F13B86}" type="presParOf" srcId="{B6CEB31E-51BC-431D-89B9-B25CF2F04614}" destId="{3AC67BAD-8E60-4385-B68F-2240CAF64817}" srcOrd="1" destOrd="0" presId="urn:microsoft.com/office/officeart/2005/8/layout/list1"/>
    <dgm:cxn modelId="{C0BAE4DE-01CF-4F96-A393-670192D451AF}" type="presParOf" srcId="{B6CEB31E-51BC-431D-89B9-B25CF2F04614}" destId="{C8925A82-30D2-4DE4-BC80-8E4C7AF1B56B}" srcOrd="2" destOrd="0" presId="urn:microsoft.com/office/officeart/2005/8/layout/list1"/>
    <dgm:cxn modelId="{4E28DFE0-20B3-4601-BB0E-917A481EB142}" type="presParOf" srcId="{B6CEB31E-51BC-431D-89B9-B25CF2F04614}" destId="{8B391212-296C-456F-9181-66D568C3BE1E}" srcOrd="3" destOrd="0" presId="urn:microsoft.com/office/officeart/2005/8/layout/list1"/>
    <dgm:cxn modelId="{17DC76B8-AD64-4F8F-AB10-480AC302E5EA}" type="presParOf" srcId="{B6CEB31E-51BC-431D-89B9-B25CF2F04614}" destId="{87E8ADAB-B843-4CEF-B938-52821B4BE160}" srcOrd="4" destOrd="0" presId="urn:microsoft.com/office/officeart/2005/8/layout/list1"/>
    <dgm:cxn modelId="{DB28FAC1-A81A-4A50-BA70-A1043E000EB2}" type="presParOf" srcId="{87E8ADAB-B843-4CEF-B938-52821B4BE160}" destId="{019C9043-F3E9-46D7-A625-7D4A61424BCF}" srcOrd="0" destOrd="0" presId="urn:microsoft.com/office/officeart/2005/8/layout/list1"/>
    <dgm:cxn modelId="{300C0BB9-E543-4684-B48D-59DF03C9262B}" type="presParOf" srcId="{87E8ADAB-B843-4CEF-B938-52821B4BE160}" destId="{7A439793-C600-4982-9A20-2E66289480E6}" srcOrd="1" destOrd="0" presId="urn:microsoft.com/office/officeart/2005/8/layout/list1"/>
    <dgm:cxn modelId="{043B9790-047D-47C5-AD99-44D2716B1B33}" type="presParOf" srcId="{B6CEB31E-51BC-431D-89B9-B25CF2F04614}" destId="{0A14A3BE-FDF9-4EFE-AF1A-C733AF7CCF4C}" srcOrd="5" destOrd="0" presId="urn:microsoft.com/office/officeart/2005/8/layout/list1"/>
    <dgm:cxn modelId="{1F1E047E-31B1-4192-ABD9-F1290C7C6FFD}" type="presParOf" srcId="{B6CEB31E-51BC-431D-89B9-B25CF2F04614}" destId="{931D344A-35ED-48CF-97C0-B834D6FCBA9A}" srcOrd="6" destOrd="0" presId="urn:microsoft.com/office/officeart/2005/8/layout/list1"/>
    <dgm:cxn modelId="{D2016AEC-BF40-4039-A31A-4C14CA0C3B88}" type="presParOf" srcId="{B6CEB31E-51BC-431D-89B9-B25CF2F04614}" destId="{594148EB-473B-4FA4-AA54-0728689703BA}" srcOrd="7" destOrd="0" presId="urn:microsoft.com/office/officeart/2005/8/layout/list1"/>
    <dgm:cxn modelId="{83661505-AA41-4678-9E30-C5BDC69F9484}" type="presParOf" srcId="{B6CEB31E-51BC-431D-89B9-B25CF2F04614}" destId="{5B029456-0619-4CCD-A265-2330693A091B}" srcOrd="8" destOrd="0" presId="urn:microsoft.com/office/officeart/2005/8/layout/list1"/>
    <dgm:cxn modelId="{CB474D23-917D-4E11-B189-1D805CEB1590}" type="presParOf" srcId="{5B029456-0619-4CCD-A265-2330693A091B}" destId="{D5E54D09-4B4D-4F0D-9FF5-25E1385CEAB0}" srcOrd="0" destOrd="0" presId="urn:microsoft.com/office/officeart/2005/8/layout/list1"/>
    <dgm:cxn modelId="{4A75C09C-2E98-49D3-97FC-D9E14DC301AD}" type="presParOf" srcId="{5B029456-0619-4CCD-A265-2330693A091B}" destId="{2B5B5E78-BE88-4739-942A-910099EE8305}" srcOrd="1" destOrd="0" presId="urn:microsoft.com/office/officeart/2005/8/layout/list1"/>
    <dgm:cxn modelId="{7AED4DCC-8067-482A-BCB3-57711FE99809}" type="presParOf" srcId="{B6CEB31E-51BC-431D-89B9-B25CF2F04614}" destId="{F2E1D898-D4B0-45DB-9880-B3FE0B9D4971}" srcOrd="9" destOrd="0" presId="urn:microsoft.com/office/officeart/2005/8/layout/list1"/>
    <dgm:cxn modelId="{469F8E60-2A01-4CEE-85B8-7FABD72BE66E}" type="presParOf" srcId="{B6CEB31E-51BC-431D-89B9-B25CF2F04614}" destId="{FF78074E-6C8E-41A1-A109-329A25C9CF9C}" srcOrd="10" destOrd="0" presId="urn:microsoft.com/office/officeart/2005/8/layout/list1"/>
    <dgm:cxn modelId="{845E07D3-44E3-4B52-8B6F-524ADA70B218}" type="presParOf" srcId="{B6CEB31E-51BC-431D-89B9-B25CF2F04614}" destId="{C87A41A4-7EE5-47D7-9EF3-117BF491DCDD}" srcOrd="11" destOrd="0" presId="urn:microsoft.com/office/officeart/2005/8/layout/list1"/>
    <dgm:cxn modelId="{E78FE15D-9535-46CD-8A60-7A1E936DF541}" type="presParOf" srcId="{B6CEB31E-51BC-431D-89B9-B25CF2F04614}" destId="{49730BB6-57EF-48C3-A6CC-FBD1E183E51F}" srcOrd="12" destOrd="0" presId="urn:microsoft.com/office/officeart/2005/8/layout/list1"/>
    <dgm:cxn modelId="{814B423E-10DB-4BB8-8645-7994CA23BC7D}" type="presParOf" srcId="{49730BB6-57EF-48C3-A6CC-FBD1E183E51F}" destId="{86D46C26-C4CF-4DB1-9460-9F44B04A3A73}" srcOrd="0" destOrd="0" presId="urn:microsoft.com/office/officeart/2005/8/layout/list1"/>
    <dgm:cxn modelId="{50BBABC2-DF0C-428C-B7BE-1683E0207285}" type="presParOf" srcId="{49730BB6-57EF-48C3-A6CC-FBD1E183E51F}" destId="{1E104F3E-1E07-4C08-9707-5227E23123DA}" srcOrd="1" destOrd="0" presId="urn:microsoft.com/office/officeart/2005/8/layout/list1"/>
    <dgm:cxn modelId="{3C1257F7-02A1-4E72-A674-46E507C18754}" type="presParOf" srcId="{B6CEB31E-51BC-431D-89B9-B25CF2F04614}" destId="{2B5306D3-DB27-46E9-BD22-45B53BCA141E}" srcOrd="13" destOrd="0" presId="urn:microsoft.com/office/officeart/2005/8/layout/list1"/>
    <dgm:cxn modelId="{F2DF9E48-2DD7-4201-A05C-2FEC6091A981}" type="presParOf" srcId="{B6CEB31E-51BC-431D-89B9-B25CF2F04614}" destId="{F0AF53E5-1637-4D12-BFCE-779E94E99F00}" srcOrd="14" destOrd="0" presId="urn:microsoft.com/office/officeart/2005/8/layout/list1"/>
    <dgm:cxn modelId="{186BC9E4-87A8-486C-9463-A80CC01F1ED8}" type="presParOf" srcId="{B6CEB31E-51BC-431D-89B9-B25CF2F04614}" destId="{3CD13BC6-9688-4659-9679-338F3363A721}" srcOrd="15" destOrd="0" presId="urn:microsoft.com/office/officeart/2005/8/layout/list1"/>
    <dgm:cxn modelId="{ED0A78FD-6E65-4981-9B92-CCC1725D8EA9}" type="presParOf" srcId="{B6CEB31E-51BC-431D-89B9-B25CF2F04614}" destId="{75F87B94-3B71-4F1C-AADC-0E53BB8CE682}" srcOrd="16" destOrd="0" presId="urn:microsoft.com/office/officeart/2005/8/layout/list1"/>
    <dgm:cxn modelId="{32DE503C-1F8F-4A0A-B347-52D45C4D39AA}" type="presParOf" srcId="{75F87B94-3B71-4F1C-AADC-0E53BB8CE682}" destId="{7D32D98F-91A2-44D0-8644-40EB649599C1}" srcOrd="0" destOrd="0" presId="urn:microsoft.com/office/officeart/2005/8/layout/list1"/>
    <dgm:cxn modelId="{1350E190-DE13-49A6-B753-3E0CC59BA1CF}" type="presParOf" srcId="{75F87B94-3B71-4F1C-AADC-0E53BB8CE682}" destId="{8198402E-E60D-4170-8E69-1A16D7EAF9BA}" srcOrd="1" destOrd="0" presId="urn:microsoft.com/office/officeart/2005/8/layout/list1"/>
    <dgm:cxn modelId="{5D0E5EB2-03ED-4F0A-8712-DB3BF6A0034C}" type="presParOf" srcId="{B6CEB31E-51BC-431D-89B9-B25CF2F04614}" destId="{BD46C4C7-EEE6-408D-A66B-E3C07060F002}" srcOrd="17" destOrd="0" presId="urn:microsoft.com/office/officeart/2005/8/layout/list1"/>
    <dgm:cxn modelId="{B642337F-2710-4549-87FE-5624C6B2FB41}" type="presParOf" srcId="{B6CEB31E-51BC-431D-89B9-B25CF2F04614}" destId="{BA9923F8-FA18-4192-897E-A71FF7A7D27F}"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7B35A31-4B54-4C52-9B72-592EE5F72686}"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de-DE"/>
        </a:p>
      </dgm:t>
    </dgm:pt>
    <dgm:pt modelId="{6B0E1A10-B84E-4B88-80C8-6D4EB926FA4A}">
      <dgm:prSet phldrT="[Text]"/>
      <dgm:spPr/>
      <dgm:t>
        <a:bodyPr/>
        <a:lstStyle/>
        <a:p>
          <a:r>
            <a:rPr lang="de-DE"/>
            <a:t>Definition des Deutschen Wetterdiensts</a:t>
          </a:r>
        </a:p>
      </dgm:t>
    </dgm:pt>
    <dgm:pt modelId="{EB74FF19-CEB6-4A70-AB5F-2431B87FDCAE}" type="parTrans" cxnId="{24076C47-C65E-4C9D-B539-60AF6D7F12A5}">
      <dgm:prSet/>
      <dgm:spPr/>
      <dgm:t>
        <a:bodyPr/>
        <a:lstStyle/>
        <a:p>
          <a:endParaRPr lang="de-DE"/>
        </a:p>
      </dgm:t>
    </dgm:pt>
    <dgm:pt modelId="{C4F1C2EA-41BA-4374-837E-DF34F2DF229B}" type="sibTrans" cxnId="{24076C47-C65E-4C9D-B539-60AF6D7F12A5}">
      <dgm:prSet/>
      <dgm:spPr/>
      <dgm:t>
        <a:bodyPr/>
        <a:lstStyle/>
        <a:p>
          <a:endParaRPr lang="de-DE"/>
        </a:p>
      </dgm:t>
    </dgm:pt>
    <dgm:pt modelId="{404C998C-EBA2-4A7D-9906-445D865FBB87}">
      <dgm:prSet/>
      <dgm:spPr/>
      <dgm:t>
        <a:bodyPr/>
        <a:lstStyle/>
        <a:p>
          <a:r>
            <a:rPr lang="de-DE" dirty="0">
              <a:highlight>
                <a:srgbClr val="FF0000"/>
              </a:highlight>
            </a:rPr>
            <a:t>Markante Wetterwarnung: Regenmengen 15 bis 25 l/m2 in 1 Stunde oder 20 bis 35 l/m2 in 6 Stunden</a:t>
          </a:r>
          <a:endParaRPr lang="de-DE" dirty="0"/>
        </a:p>
      </dgm:t>
    </dgm:pt>
    <dgm:pt modelId="{E6EFCDDF-E7F8-4282-AAFC-DCBAEA4065E6}" type="parTrans" cxnId="{B7529217-C6AD-401B-8789-ADA9DF009E4C}">
      <dgm:prSet/>
      <dgm:spPr/>
      <dgm:t>
        <a:bodyPr/>
        <a:lstStyle/>
        <a:p>
          <a:endParaRPr lang="de-DE"/>
        </a:p>
      </dgm:t>
    </dgm:pt>
    <dgm:pt modelId="{F701CDCD-06FF-40DF-9996-35178B5F7948}" type="sibTrans" cxnId="{B7529217-C6AD-401B-8789-ADA9DF009E4C}">
      <dgm:prSet/>
      <dgm:spPr/>
      <dgm:t>
        <a:bodyPr/>
        <a:lstStyle/>
        <a:p>
          <a:endParaRPr lang="de-DE"/>
        </a:p>
      </dgm:t>
    </dgm:pt>
    <dgm:pt modelId="{C4299E62-C5EA-4C34-B678-7EDC27F92B4F}">
      <dgm:prSet/>
      <dgm:spPr/>
      <dgm:t>
        <a:bodyPr/>
        <a:lstStyle/>
        <a:p>
          <a:r>
            <a:rPr lang="de-DE" dirty="0"/>
            <a:t>Unwetterwarnung: &gt;25 bis 40 l/m2 in 1 Stunde oder &gt;35 bis 60 l/m2 in 6 Stunden</a:t>
          </a:r>
        </a:p>
      </dgm:t>
    </dgm:pt>
    <dgm:pt modelId="{8CED1239-CCB0-42C2-9F90-3D4AA900EEB0}" type="parTrans" cxnId="{C188E3E1-AE70-4FAA-B6A5-0BB4CDCC1462}">
      <dgm:prSet/>
      <dgm:spPr/>
      <dgm:t>
        <a:bodyPr/>
        <a:lstStyle/>
        <a:p>
          <a:endParaRPr lang="de-DE"/>
        </a:p>
      </dgm:t>
    </dgm:pt>
    <dgm:pt modelId="{9A7E14C6-FC54-469F-87D9-9731C6C76959}" type="sibTrans" cxnId="{C188E3E1-AE70-4FAA-B6A5-0BB4CDCC1462}">
      <dgm:prSet/>
      <dgm:spPr/>
      <dgm:t>
        <a:bodyPr/>
        <a:lstStyle/>
        <a:p>
          <a:endParaRPr lang="de-DE"/>
        </a:p>
      </dgm:t>
    </dgm:pt>
    <dgm:pt modelId="{8D9B79BF-F31F-4951-A962-FEA1144C1C11}">
      <dgm:prSet/>
      <dgm:spPr/>
      <dgm:t>
        <a:bodyPr/>
        <a:lstStyle/>
        <a:p>
          <a:r>
            <a:rPr lang="de-DE" dirty="0"/>
            <a:t>Warnung vor extremem Unwetter: Regenmengen &gt;40 l/m2 in 1 Stunde oder &gt;60 l/m2 in 6 Stunden[4]</a:t>
          </a:r>
        </a:p>
      </dgm:t>
    </dgm:pt>
    <dgm:pt modelId="{0AC9F3ED-1BA4-4001-B7E8-507007B03AD0}" type="parTrans" cxnId="{ECF18100-EB7A-48C4-A9EB-8E72C95B9212}">
      <dgm:prSet/>
      <dgm:spPr/>
      <dgm:t>
        <a:bodyPr/>
        <a:lstStyle/>
        <a:p>
          <a:endParaRPr lang="de-DE"/>
        </a:p>
      </dgm:t>
    </dgm:pt>
    <dgm:pt modelId="{704935D9-604F-4125-BE63-90BFAC30111D}" type="sibTrans" cxnId="{ECF18100-EB7A-48C4-A9EB-8E72C95B9212}">
      <dgm:prSet/>
      <dgm:spPr/>
      <dgm:t>
        <a:bodyPr/>
        <a:lstStyle/>
        <a:p>
          <a:endParaRPr lang="de-DE"/>
        </a:p>
      </dgm:t>
    </dgm:pt>
    <dgm:pt modelId="{996396CF-D113-4637-AE9A-AA8329D18E9D}" type="pres">
      <dgm:prSet presAssocID="{57B35A31-4B54-4C52-9B72-592EE5F72686}" presName="linear" presStyleCnt="0">
        <dgm:presLayoutVars>
          <dgm:dir/>
          <dgm:animLvl val="lvl"/>
          <dgm:resizeHandles val="exact"/>
        </dgm:presLayoutVars>
      </dgm:prSet>
      <dgm:spPr/>
    </dgm:pt>
    <dgm:pt modelId="{35B2F53D-0A7C-47F4-AFCB-116F43FCA772}" type="pres">
      <dgm:prSet presAssocID="{6B0E1A10-B84E-4B88-80C8-6D4EB926FA4A}" presName="parentLin" presStyleCnt="0"/>
      <dgm:spPr/>
    </dgm:pt>
    <dgm:pt modelId="{A0D8E16D-FFB5-409D-86EA-8C7F4A2CD324}" type="pres">
      <dgm:prSet presAssocID="{6B0E1A10-B84E-4B88-80C8-6D4EB926FA4A}" presName="parentLeftMargin" presStyleLbl="node1" presStyleIdx="0" presStyleCnt="1"/>
      <dgm:spPr/>
    </dgm:pt>
    <dgm:pt modelId="{4053C66A-96E8-4911-93A0-F43AFEEF9F34}" type="pres">
      <dgm:prSet presAssocID="{6B0E1A10-B84E-4B88-80C8-6D4EB926FA4A}" presName="parentText" presStyleLbl="node1" presStyleIdx="0" presStyleCnt="1">
        <dgm:presLayoutVars>
          <dgm:chMax val="0"/>
          <dgm:bulletEnabled val="1"/>
        </dgm:presLayoutVars>
      </dgm:prSet>
      <dgm:spPr/>
    </dgm:pt>
    <dgm:pt modelId="{A079A74B-DBF5-404C-9894-7E0B3FFAC634}" type="pres">
      <dgm:prSet presAssocID="{6B0E1A10-B84E-4B88-80C8-6D4EB926FA4A}" presName="negativeSpace" presStyleCnt="0"/>
      <dgm:spPr/>
    </dgm:pt>
    <dgm:pt modelId="{BB5D5110-238B-41AB-BF9E-35A9016D50A0}" type="pres">
      <dgm:prSet presAssocID="{6B0E1A10-B84E-4B88-80C8-6D4EB926FA4A}" presName="childText" presStyleLbl="conFgAcc1" presStyleIdx="0" presStyleCnt="1">
        <dgm:presLayoutVars>
          <dgm:bulletEnabled val="1"/>
        </dgm:presLayoutVars>
      </dgm:prSet>
      <dgm:spPr/>
    </dgm:pt>
  </dgm:ptLst>
  <dgm:cxnLst>
    <dgm:cxn modelId="{ECF18100-EB7A-48C4-A9EB-8E72C95B9212}" srcId="{6B0E1A10-B84E-4B88-80C8-6D4EB926FA4A}" destId="{8D9B79BF-F31F-4951-A962-FEA1144C1C11}" srcOrd="2" destOrd="0" parTransId="{0AC9F3ED-1BA4-4001-B7E8-507007B03AD0}" sibTransId="{704935D9-604F-4125-BE63-90BFAC30111D}"/>
    <dgm:cxn modelId="{68CDF916-3A18-4AA2-A5D4-4ACACF03375A}" type="presOf" srcId="{C4299E62-C5EA-4C34-B678-7EDC27F92B4F}" destId="{BB5D5110-238B-41AB-BF9E-35A9016D50A0}" srcOrd="0" destOrd="1" presId="urn:microsoft.com/office/officeart/2005/8/layout/list1"/>
    <dgm:cxn modelId="{B7529217-C6AD-401B-8789-ADA9DF009E4C}" srcId="{6B0E1A10-B84E-4B88-80C8-6D4EB926FA4A}" destId="{404C998C-EBA2-4A7D-9906-445D865FBB87}" srcOrd="0" destOrd="0" parTransId="{E6EFCDDF-E7F8-4282-AAFC-DCBAEA4065E6}" sibTransId="{F701CDCD-06FF-40DF-9996-35178B5F7948}"/>
    <dgm:cxn modelId="{24076C47-C65E-4C9D-B539-60AF6D7F12A5}" srcId="{57B35A31-4B54-4C52-9B72-592EE5F72686}" destId="{6B0E1A10-B84E-4B88-80C8-6D4EB926FA4A}" srcOrd="0" destOrd="0" parTransId="{EB74FF19-CEB6-4A70-AB5F-2431B87FDCAE}" sibTransId="{C4F1C2EA-41BA-4374-837E-DF34F2DF229B}"/>
    <dgm:cxn modelId="{C0FA4C71-E0B5-48CC-A2A9-8B70CA6632DA}" type="presOf" srcId="{8D9B79BF-F31F-4951-A962-FEA1144C1C11}" destId="{BB5D5110-238B-41AB-BF9E-35A9016D50A0}" srcOrd="0" destOrd="2" presId="urn:microsoft.com/office/officeart/2005/8/layout/list1"/>
    <dgm:cxn modelId="{71C8BF81-15D3-4B69-8556-C5B705031018}" type="presOf" srcId="{57B35A31-4B54-4C52-9B72-592EE5F72686}" destId="{996396CF-D113-4637-AE9A-AA8329D18E9D}" srcOrd="0" destOrd="0" presId="urn:microsoft.com/office/officeart/2005/8/layout/list1"/>
    <dgm:cxn modelId="{D98E2FA1-F6AC-4342-BA79-AF3BA8847251}" type="presOf" srcId="{6B0E1A10-B84E-4B88-80C8-6D4EB926FA4A}" destId="{4053C66A-96E8-4911-93A0-F43AFEEF9F34}" srcOrd="1" destOrd="0" presId="urn:microsoft.com/office/officeart/2005/8/layout/list1"/>
    <dgm:cxn modelId="{C188E3E1-AE70-4FAA-B6A5-0BB4CDCC1462}" srcId="{6B0E1A10-B84E-4B88-80C8-6D4EB926FA4A}" destId="{C4299E62-C5EA-4C34-B678-7EDC27F92B4F}" srcOrd="1" destOrd="0" parTransId="{8CED1239-CCB0-42C2-9F90-3D4AA900EEB0}" sibTransId="{9A7E14C6-FC54-469F-87D9-9731C6C76959}"/>
    <dgm:cxn modelId="{C7A988F9-7913-46A0-A285-B7A5FADBC9B4}" type="presOf" srcId="{404C998C-EBA2-4A7D-9906-445D865FBB87}" destId="{BB5D5110-238B-41AB-BF9E-35A9016D50A0}" srcOrd="0" destOrd="0" presId="urn:microsoft.com/office/officeart/2005/8/layout/list1"/>
    <dgm:cxn modelId="{0B4706FE-4811-4E54-A1BE-DA983F296917}" type="presOf" srcId="{6B0E1A10-B84E-4B88-80C8-6D4EB926FA4A}" destId="{A0D8E16D-FFB5-409D-86EA-8C7F4A2CD324}" srcOrd="0" destOrd="0" presId="urn:microsoft.com/office/officeart/2005/8/layout/list1"/>
    <dgm:cxn modelId="{42DBB76F-C977-44AF-BCE3-30F726710F2E}" type="presParOf" srcId="{996396CF-D113-4637-AE9A-AA8329D18E9D}" destId="{35B2F53D-0A7C-47F4-AFCB-116F43FCA772}" srcOrd="0" destOrd="0" presId="urn:microsoft.com/office/officeart/2005/8/layout/list1"/>
    <dgm:cxn modelId="{BE185A07-B9DE-4700-99E0-6D3BACA3116F}" type="presParOf" srcId="{35B2F53D-0A7C-47F4-AFCB-116F43FCA772}" destId="{A0D8E16D-FFB5-409D-86EA-8C7F4A2CD324}" srcOrd="0" destOrd="0" presId="urn:microsoft.com/office/officeart/2005/8/layout/list1"/>
    <dgm:cxn modelId="{1FCCF66F-9467-474E-80EC-8C28C46D1945}" type="presParOf" srcId="{35B2F53D-0A7C-47F4-AFCB-116F43FCA772}" destId="{4053C66A-96E8-4911-93A0-F43AFEEF9F34}" srcOrd="1" destOrd="0" presId="urn:microsoft.com/office/officeart/2005/8/layout/list1"/>
    <dgm:cxn modelId="{CD818D0A-C849-4477-94BB-0B09C8E5CBD2}" type="presParOf" srcId="{996396CF-D113-4637-AE9A-AA8329D18E9D}" destId="{A079A74B-DBF5-404C-9894-7E0B3FFAC634}" srcOrd="1" destOrd="0" presId="urn:microsoft.com/office/officeart/2005/8/layout/list1"/>
    <dgm:cxn modelId="{CBE2BB6C-C98C-4748-96CE-7EA4975C6B5C}" type="presParOf" srcId="{996396CF-D113-4637-AE9A-AA8329D18E9D}" destId="{BB5D5110-238B-41AB-BF9E-35A9016D50A0}"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DD40DC7-508C-41D9-8007-A8B416114E34}"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de-DE"/>
        </a:p>
      </dgm:t>
    </dgm:pt>
    <dgm:pt modelId="{80DD1F1A-7C55-4983-8FEF-DCE5548D785D}">
      <dgm:prSet phldrT="[Text]" custT="1"/>
      <dgm:spPr/>
      <dgm:t>
        <a:bodyPr/>
        <a:lstStyle/>
        <a:p>
          <a:r>
            <a:rPr lang="de-DE" sz="1800" dirty="0"/>
            <a:t>5.) Vorsorgemaßnahmen</a:t>
          </a:r>
        </a:p>
      </dgm:t>
    </dgm:pt>
    <dgm:pt modelId="{4A47D8C1-53F2-475A-A165-8ACFBB9800C1}" type="parTrans" cxnId="{85437037-F53D-4A33-ADB3-10DA9D998312}">
      <dgm:prSet/>
      <dgm:spPr/>
      <dgm:t>
        <a:bodyPr/>
        <a:lstStyle/>
        <a:p>
          <a:endParaRPr lang="de-DE" sz="1800"/>
        </a:p>
      </dgm:t>
    </dgm:pt>
    <dgm:pt modelId="{03C25A23-6308-4443-BBDD-B60B88540C4B}" type="sibTrans" cxnId="{85437037-F53D-4A33-ADB3-10DA9D998312}">
      <dgm:prSet/>
      <dgm:spPr/>
      <dgm:t>
        <a:bodyPr/>
        <a:lstStyle/>
        <a:p>
          <a:endParaRPr lang="de-DE" sz="1800"/>
        </a:p>
      </dgm:t>
    </dgm:pt>
    <dgm:pt modelId="{138C8B60-0187-4E7F-A1E7-2C8F8EAC3B8E}">
      <dgm:prSet custT="1"/>
      <dgm:spPr/>
      <dgm:t>
        <a:bodyPr/>
        <a:lstStyle/>
        <a:p>
          <a:r>
            <a:rPr lang="de-DE" sz="1800" dirty="0"/>
            <a:t>6.) Der Versicherungsschutz</a:t>
          </a:r>
        </a:p>
      </dgm:t>
    </dgm:pt>
    <dgm:pt modelId="{16379CEC-9D8C-4EEA-8C7F-46F63A9C8F25}" type="parTrans" cxnId="{69CA7444-66AA-4C72-88B4-A973234C8478}">
      <dgm:prSet/>
      <dgm:spPr/>
      <dgm:t>
        <a:bodyPr/>
        <a:lstStyle/>
        <a:p>
          <a:endParaRPr lang="de-DE" sz="1800"/>
        </a:p>
      </dgm:t>
    </dgm:pt>
    <dgm:pt modelId="{AB0D686A-828F-400E-B990-225656AE02B2}" type="sibTrans" cxnId="{69CA7444-66AA-4C72-88B4-A973234C8478}">
      <dgm:prSet/>
      <dgm:spPr/>
      <dgm:t>
        <a:bodyPr/>
        <a:lstStyle/>
        <a:p>
          <a:endParaRPr lang="de-DE" sz="1800"/>
        </a:p>
      </dgm:t>
    </dgm:pt>
    <dgm:pt modelId="{E2BFE8E8-BE5A-4A42-A569-9EAE03CE0310}">
      <dgm:prSet custT="1"/>
      <dgm:spPr/>
      <dgm:t>
        <a:bodyPr/>
        <a:lstStyle/>
        <a:p>
          <a:r>
            <a:rPr lang="de-DE" sz="1800" dirty="0"/>
            <a:t>7.) Der Schaden ist da – Was jetzt?</a:t>
          </a:r>
        </a:p>
      </dgm:t>
    </dgm:pt>
    <dgm:pt modelId="{DE1FEE92-58B3-4621-956A-28DDD4A232B7}" type="parTrans" cxnId="{92D87D73-2250-4CD4-B74B-9645E2E4C59D}">
      <dgm:prSet/>
      <dgm:spPr/>
      <dgm:t>
        <a:bodyPr/>
        <a:lstStyle/>
        <a:p>
          <a:endParaRPr lang="de-DE" sz="1800"/>
        </a:p>
      </dgm:t>
    </dgm:pt>
    <dgm:pt modelId="{147DA659-89FE-409D-8E36-C45D1B699B13}" type="sibTrans" cxnId="{92D87D73-2250-4CD4-B74B-9645E2E4C59D}">
      <dgm:prSet/>
      <dgm:spPr/>
      <dgm:t>
        <a:bodyPr/>
        <a:lstStyle/>
        <a:p>
          <a:endParaRPr lang="de-DE" sz="1800"/>
        </a:p>
      </dgm:t>
    </dgm:pt>
    <dgm:pt modelId="{4C6F6D05-8834-4095-9F68-0235D536AF0E}">
      <dgm:prSet custT="1"/>
      <dgm:spPr/>
      <dgm:t>
        <a:bodyPr/>
        <a:lstStyle/>
        <a:p>
          <a:r>
            <a:rPr lang="de-DE" sz="1800" dirty="0"/>
            <a:t>8.) Weitere Fragen und Diskussion</a:t>
          </a:r>
        </a:p>
      </dgm:t>
    </dgm:pt>
    <dgm:pt modelId="{42A00E1D-2F1B-4B6E-8659-1FF71FBCB1E4}" type="parTrans" cxnId="{4F264F6F-7BBC-4A4C-899C-CDBB92215B23}">
      <dgm:prSet/>
      <dgm:spPr/>
      <dgm:t>
        <a:bodyPr/>
        <a:lstStyle/>
        <a:p>
          <a:endParaRPr lang="de-DE" sz="1800"/>
        </a:p>
      </dgm:t>
    </dgm:pt>
    <dgm:pt modelId="{0BE7D6FC-1E4D-47EC-BDB8-056189B4715B}" type="sibTrans" cxnId="{4F264F6F-7BBC-4A4C-899C-CDBB92215B23}">
      <dgm:prSet/>
      <dgm:spPr/>
      <dgm:t>
        <a:bodyPr/>
        <a:lstStyle/>
        <a:p>
          <a:endParaRPr lang="de-DE" sz="1800"/>
        </a:p>
      </dgm:t>
    </dgm:pt>
    <dgm:pt modelId="{62AA3E6A-226F-49FC-9A34-F5ECAE16FD7D}">
      <dgm:prSet phldrT="[Text]" custT="1"/>
      <dgm:spPr/>
      <dgm:t>
        <a:bodyPr/>
        <a:lstStyle/>
        <a:p>
          <a:r>
            <a:rPr lang="de-DE" sz="1800" dirty="0"/>
            <a:t>Pause</a:t>
          </a:r>
        </a:p>
      </dgm:t>
    </dgm:pt>
    <dgm:pt modelId="{C3BD89F3-3564-45CF-83E8-9AF1F2E962B2}" type="parTrans" cxnId="{63794764-F4DB-446E-B393-84D00881C26D}">
      <dgm:prSet/>
      <dgm:spPr/>
      <dgm:t>
        <a:bodyPr/>
        <a:lstStyle/>
        <a:p>
          <a:endParaRPr lang="de-DE" sz="1800"/>
        </a:p>
      </dgm:t>
    </dgm:pt>
    <dgm:pt modelId="{F7C28791-3429-450A-B3BD-A6B64E35368C}" type="sibTrans" cxnId="{63794764-F4DB-446E-B393-84D00881C26D}">
      <dgm:prSet/>
      <dgm:spPr/>
      <dgm:t>
        <a:bodyPr/>
        <a:lstStyle/>
        <a:p>
          <a:endParaRPr lang="de-DE" sz="1800"/>
        </a:p>
      </dgm:t>
    </dgm:pt>
    <dgm:pt modelId="{B71DA7FB-276A-43D6-A38B-668BFBFADB30}">
      <dgm:prSet custT="1"/>
      <dgm:spPr/>
      <dgm:t>
        <a:bodyPr/>
        <a:lstStyle/>
        <a:p>
          <a:r>
            <a:rPr lang="de-DE" sz="1800" dirty="0"/>
            <a:t>Einführung einer Pflichtversicherung für Elementarschäden</a:t>
          </a:r>
        </a:p>
      </dgm:t>
    </dgm:pt>
    <dgm:pt modelId="{B8754BA0-50A2-4D6D-9719-655A55A6C7BA}" type="parTrans" cxnId="{2050080E-F1E5-42E3-B054-E787F30DFCF8}">
      <dgm:prSet/>
      <dgm:spPr/>
    </dgm:pt>
    <dgm:pt modelId="{68A1B817-09F1-4D63-8D81-C822A6872B53}" type="sibTrans" cxnId="{2050080E-F1E5-42E3-B054-E787F30DFCF8}">
      <dgm:prSet/>
      <dgm:spPr/>
    </dgm:pt>
    <dgm:pt modelId="{07DCF58B-92B8-4E90-A2AB-84EF3152FEA0}">
      <dgm:prSet custT="1"/>
      <dgm:spPr/>
      <dgm:t>
        <a:bodyPr/>
        <a:lstStyle/>
        <a:p>
          <a:r>
            <a:rPr lang="de-DE" sz="1800" dirty="0"/>
            <a:t>Fragen aus Ihren Siedlungen</a:t>
          </a:r>
        </a:p>
      </dgm:t>
    </dgm:pt>
    <dgm:pt modelId="{B685AF4C-7520-4D2A-87FA-1795609D67F5}" type="parTrans" cxnId="{C1AE4876-5AFC-4957-8C95-FF8EDC0C946F}">
      <dgm:prSet/>
      <dgm:spPr/>
    </dgm:pt>
    <dgm:pt modelId="{3A183FDE-1CBE-4AE4-B90D-03B280213CAC}" type="sibTrans" cxnId="{C1AE4876-5AFC-4957-8C95-FF8EDC0C946F}">
      <dgm:prSet/>
      <dgm:spPr/>
    </dgm:pt>
    <dgm:pt modelId="{B6CEB31E-51BC-431D-89B9-B25CF2F04614}" type="pres">
      <dgm:prSet presAssocID="{8DD40DC7-508C-41D9-8007-A8B416114E34}" presName="linear" presStyleCnt="0">
        <dgm:presLayoutVars>
          <dgm:dir/>
          <dgm:animLvl val="lvl"/>
          <dgm:resizeHandles val="exact"/>
        </dgm:presLayoutVars>
      </dgm:prSet>
      <dgm:spPr/>
    </dgm:pt>
    <dgm:pt modelId="{98FBA199-0065-426E-BEB1-BFBB81F9BDBA}" type="pres">
      <dgm:prSet presAssocID="{62AA3E6A-226F-49FC-9A34-F5ECAE16FD7D}" presName="parentLin" presStyleCnt="0"/>
      <dgm:spPr/>
    </dgm:pt>
    <dgm:pt modelId="{1874D99C-27C8-4405-A851-6B0E0AA25E9E}" type="pres">
      <dgm:prSet presAssocID="{62AA3E6A-226F-49FC-9A34-F5ECAE16FD7D}" presName="parentLeftMargin" presStyleLbl="node1" presStyleIdx="0" presStyleCnt="5"/>
      <dgm:spPr/>
    </dgm:pt>
    <dgm:pt modelId="{30A34082-F200-46A0-9855-BE6630552A57}" type="pres">
      <dgm:prSet presAssocID="{62AA3E6A-226F-49FC-9A34-F5ECAE16FD7D}" presName="parentText" presStyleLbl="node1" presStyleIdx="0" presStyleCnt="5">
        <dgm:presLayoutVars>
          <dgm:chMax val="0"/>
          <dgm:bulletEnabled val="1"/>
        </dgm:presLayoutVars>
      </dgm:prSet>
      <dgm:spPr/>
    </dgm:pt>
    <dgm:pt modelId="{3AC67BAD-8E60-4385-B68F-2240CAF64817}" type="pres">
      <dgm:prSet presAssocID="{62AA3E6A-226F-49FC-9A34-F5ECAE16FD7D}" presName="negativeSpace" presStyleCnt="0"/>
      <dgm:spPr/>
    </dgm:pt>
    <dgm:pt modelId="{C8925A82-30D2-4DE4-BC80-8E4C7AF1B56B}" type="pres">
      <dgm:prSet presAssocID="{62AA3E6A-226F-49FC-9A34-F5ECAE16FD7D}" presName="childText" presStyleLbl="conFgAcc1" presStyleIdx="0" presStyleCnt="5">
        <dgm:presLayoutVars>
          <dgm:bulletEnabled val="1"/>
        </dgm:presLayoutVars>
      </dgm:prSet>
      <dgm:spPr/>
    </dgm:pt>
    <dgm:pt modelId="{8B391212-296C-456F-9181-66D568C3BE1E}" type="pres">
      <dgm:prSet presAssocID="{F7C28791-3429-450A-B3BD-A6B64E35368C}" presName="spaceBetweenRectangles" presStyleCnt="0"/>
      <dgm:spPr/>
    </dgm:pt>
    <dgm:pt modelId="{87E8ADAB-B843-4CEF-B938-52821B4BE160}" type="pres">
      <dgm:prSet presAssocID="{80DD1F1A-7C55-4983-8FEF-DCE5548D785D}" presName="parentLin" presStyleCnt="0"/>
      <dgm:spPr/>
    </dgm:pt>
    <dgm:pt modelId="{019C9043-F3E9-46D7-A625-7D4A61424BCF}" type="pres">
      <dgm:prSet presAssocID="{80DD1F1A-7C55-4983-8FEF-DCE5548D785D}" presName="parentLeftMargin" presStyleLbl="node1" presStyleIdx="0" presStyleCnt="5"/>
      <dgm:spPr/>
    </dgm:pt>
    <dgm:pt modelId="{7A439793-C600-4982-9A20-2E66289480E6}" type="pres">
      <dgm:prSet presAssocID="{80DD1F1A-7C55-4983-8FEF-DCE5548D785D}" presName="parentText" presStyleLbl="node1" presStyleIdx="1" presStyleCnt="5">
        <dgm:presLayoutVars>
          <dgm:chMax val="0"/>
          <dgm:bulletEnabled val="1"/>
        </dgm:presLayoutVars>
      </dgm:prSet>
      <dgm:spPr/>
    </dgm:pt>
    <dgm:pt modelId="{0A14A3BE-FDF9-4EFE-AF1A-C733AF7CCF4C}" type="pres">
      <dgm:prSet presAssocID="{80DD1F1A-7C55-4983-8FEF-DCE5548D785D}" presName="negativeSpace" presStyleCnt="0"/>
      <dgm:spPr/>
    </dgm:pt>
    <dgm:pt modelId="{931D344A-35ED-48CF-97C0-B834D6FCBA9A}" type="pres">
      <dgm:prSet presAssocID="{80DD1F1A-7C55-4983-8FEF-DCE5548D785D}" presName="childText" presStyleLbl="conFgAcc1" presStyleIdx="1" presStyleCnt="5">
        <dgm:presLayoutVars>
          <dgm:bulletEnabled val="1"/>
        </dgm:presLayoutVars>
      </dgm:prSet>
      <dgm:spPr/>
    </dgm:pt>
    <dgm:pt modelId="{594148EB-473B-4FA4-AA54-0728689703BA}" type="pres">
      <dgm:prSet presAssocID="{03C25A23-6308-4443-BBDD-B60B88540C4B}" presName="spaceBetweenRectangles" presStyleCnt="0"/>
      <dgm:spPr/>
    </dgm:pt>
    <dgm:pt modelId="{5B029456-0619-4CCD-A265-2330693A091B}" type="pres">
      <dgm:prSet presAssocID="{138C8B60-0187-4E7F-A1E7-2C8F8EAC3B8E}" presName="parentLin" presStyleCnt="0"/>
      <dgm:spPr/>
    </dgm:pt>
    <dgm:pt modelId="{D5E54D09-4B4D-4F0D-9FF5-25E1385CEAB0}" type="pres">
      <dgm:prSet presAssocID="{138C8B60-0187-4E7F-A1E7-2C8F8EAC3B8E}" presName="parentLeftMargin" presStyleLbl="node1" presStyleIdx="1" presStyleCnt="5"/>
      <dgm:spPr/>
    </dgm:pt>
    <dgm:pt modelId="{2B5B5E78-BE88-4739-942A-910099EE8305}" type="pres">
      <dgm:prSet presAssocID="{138C8B60-0187-4E7F-A1E7-2C8F8EAC3B8E}" presName="parentText" presStyleLbl="node1" presStyleIdx="2" presStyleCnt="5">
        <dgm:presLayoutVars>
          <dgm:chMax val="0"/>
          <dgm:bulletEnabled val="1"/>
        </dgm:presLayoutVars>
      </dgm:prSet>
      <dgm:spPr/>
    </dgm:pt>
    <dgm:pt modelId="{F2E1D898-D4B0-45DB-9880-B3FE0B9D4971}" type="pres">
      <dgm:prSet presAssocID="{138C8B60-0187-4E7F-A1E7-2C8F8EAC3B8E}" presName="negativeSpace" presStyleCnt="0"/>
      <dgm:spPr/>
    </dgm:pt>
    <dgm:pt modelId="{FF78074E-6C8E-41A1-A109-329A25C9CF9C}" type="pres">
      <dgm:prSet presAssocID="{138C8B60-0187-4E7F-A1E7-2C8F8EAC3B8E}" presName="childText" presStyleLbl="conFgAcc1" presStyleIdx="2" presStyleCnt="5">
        <dgm:presLayoutVars>
          <dgm:bulletEnabled val="1"/>
        </dgm:presLayoutVars>
      </dgm:prSet>
      <dgm:spPr/>
    </dgm:pt>
    <dgm:pt modelId="{C87A41A4-7EE5-47D7-9EF3-117BF491DCDD}" type="pres">
      <dgm:prSet presAssocID="{AB0D686A-828F-400E-B990-225656AE02B2}" presName="spaceBetweenRectangles" presStyleCnt="0"/>
      <dgm:spPr/>
    </dgm:pt>
    <dgm:pt modelId="{49730BB6-57EF-48C3-A6CC-FBD1E183E51F}" type="pres">
      <dgm:prSet presAssocID="{E2BFE8E8-BE5A-4A42-A569-9EAE03CE0310}" presName="parentLin" presStyleCnt="0"/>
      <dgm:spPr/>
    </dgm:pt>
    <dgm:pt modelId="{86D46C26-C4CF-4DB1-9460-9F44B04A3A73}" type="pres">
      <dgm:prSet presAssocID="{E2BFE8E8-BE5A-4A42-A569-9EAE03CE0310}" presName="parentLeftMargin" presStyleLbl="node1" presStyleIdx="2" presStyleCnt="5"/>
      <dgm:spPr/>
    </dgm:pt>
    <dgm:pt modelId="{1E104F3E-1E07-4C08-9707-5227E23123DA}" type="pres">
      <dgm:prSet presAssocID="{E2BFE8E8-BE5A-4A42-A569-9EAE03CE0310}" presName="parentText" presStyleLbl="node1" presStyleIdx="3" presStyleCnt="5">
        <dgm:presLayoutVars>
          <dgm:chMax val="0"/>
          <dgm:bulletEnabled val="1"/>
        </dgm:presLayoutVars>
      </dgm:prSet>
      <dgm:spPr/>
    </dgm:pt>
    <dgm:pt modelId="{2B5306D3-DB27-46E9-BD22-45B53BCA141E}" type="pres">
      <dgm:prSet presAssocID="{E2BFE8E8-BE5A-4A42-A569-9EAE03CE0310}" presName="negativeSpace" presStyleCnt="0"/>
      <dgm:spPr/>
    </dgm:pt>
    <dgm:pt modelId="{F0AF53E5-1637-4D12-BFCE-779E94E99F00}" type="pres">
      <dgm:prSet presAssocID="{E2BFE8E8-BE5A-4A42-A569-9EAE03CE0310}" presName="childText" presStyleLbl="conFgAcc1" presStyleIdx="3" presStyleCnt="5">
        <dgm:presLayoutVars>
          <dgm:bulletEnabled val="1"/>
        </dgm:presLayoutVars>
      </dgm:prSet>
      <dgm:spPr/>
    </dgm:pt>
    <dgm:pt modelId="{3CD13BC6-9688-4659-9679-338F3363A721}" type="pres">
      <dgm:prSet presAssocID="{147DA659-89FE-409D-8E36-C45D1B699B13}" presName="spaceBetweenRectangles" presStyleCnt="0"/>
      <dgm:spPr/>
    </dgm:pt>
    <dgm:pt modelId="{75F87B94-3B71-4F1C-AADC-0E53BB8CE682}" type="pres">
      <dgm:prSet presAssocID="{4C6F6D05-8834-4095-9F68-0235D536AF0E}" presName="parentLin" presStyleCnt="0"/>
      <dgm:spPr/>
    </dgm:pt>
    <dgm:pt modelId="{7D32D98F-91A2-44D0-8644-40EB649599C1}" type="pres">
      <dgm:prSet presAssocID="{4C6F6D05-8834-4095-9F68-0235D536AF0E}" presName="parentLeftMargin" presStyleLbl="node1" presStyleIdx="3" presStyleCnt="5"/>
      <dgm:spPr/>
    </dgm:pt>
    <dgm:pt modelId="{8198402E-E60D-4170-8E69-1A16D7EAF9BA}" type="pres">
      <dgm:prSet presAssocID="{4C6F6D05-8834-4095-9F68-0235D536AF0E}" presName="parentText" presStyleLbl="node1" presStyleIdx="4" presStyleCnt="5">
        <dgm:presLayoutVars>
          <dgm:chMax val="0"/>
          <dgm:bulletEnabled val="1"/>
        </dgm:presLayoutVars>
      </dgm:prSet>
      <dgm:spPr/>
    </dgm:pt>
    <dgm:pt modelId="{BD46C4C7-EEE6-408D-A66B-E3C07060F002}" type="pres">
      <dgm:prSet presAssocID="{4C6F6D05-8834-4095-9F68-0235D536AF0E}" presName="negativeSpace" presStyleCnt="0"/>
      <dgm:spPr/>
    </dgm:pt>
    <dgm:pt modelId="{BA9923F8-FA18-4192-897E-A71FF7A7D27F}" type="pres">
      <dgm:prSet presAssocID="{4C6F6D05-8834-4095-9F68-0235D536AF0E}" presName="childText" presStyleLbl="conFgAcc1" presStyleIdx="4" presStyleCnt="5">
        <dgm:presLayoutVars>
          <dgm:bulletEnabled val="1"/>
        </dgm:presLayoutVars>
      </dgm:prSet>
      <dgm:spPr/>
    </dgm:pt>
  </dgm:ptLst>
  <dgm:cxnLst>
    <dgm:cxn modelId="{2050080E-F1E5-42E3-B054-E787F30DFCF8}" srcId="{4C6F6D05-8834-4095-9F68-0235D536AF0E}" destId="{B71DA7FB-276A-43D6-A38B-668BFBFADB30}" srcOrd="0" destOrd="0" parTransId="{B8754BA0-50A2-4D6D-9719-655A55A6C7BA}" sibTransId="{68A1B817-09F1-4D63-8D81-C822A6872B53}"/>
    <dgm:cxn modelId="{85437037-F53D-4A33-ADB3-10DA9D998312}" srcId="{8DD40DC7-508C-41D9-8007-A8B416114E34}" destId="{80DD1F1A-7C55-4983-8FEF-DCE5548D785D}" srcOrd="1" destOrd="0" parTransId="{4A47D8C1-53F2-475A-A165-8ACFBB9800C1}" sibTransId="{03C25A23-6308-4443-BBDD-B60B88540C4B}"/>
    <dgm:cxn modelId="{63794764-F4DB-446E-B393-84D00881C26D}" srcId="{8DD40DC7-508C-41D9-8007-A8B416114E34}" destId="{62AA3E6A-226F-49FC-9A34-F5ECAE16FD7D}" srcOrd="0" destOrd="0" parTransId="{C3BD89F3-3564-45CF-83E8-9AF1F2E962B2}" sibTransId="{F7C28791-3429-450A-B3BD-A6B64E35368C}"/>
    <dgm:cxn modelId="{69CA7444-66AA-4C72-88B4-A973234C8478}" srcId="{8DD40DC7-508C-41D9-8007-A8B416114E34}" destId="{138C8B60-0187-4E7F-A1E7-2C8F8EAC3B8E}" srcOrd="2" destOrd="0" parTransId="{16379CEC-9D8C-4EEA-8C7F-46F63A9C8F25}" sibTransId="{AB0D686A-828F-400E-B990-225656AE02B2}"/>
    <dgm:cxn modelId="{42B09268-DF64-440F-AEF8-2707A84A5F5F}" type="presOf" srcId="{80DD1F1A-7C55-4983-8FEF-DCE5548D785D}" destId="{7A439793-C600-4982-9A20-2E66289480E6}" srcOrd="1" destOrd="0" presId="urn:microsoft.com/office/officeart/2005/8/layout/list1"/>
    <dgm:cxn modelId="{E07DF24C-0B0F-41C0-990E-3477B5B167EE}" type="presOf" srcId="{B71DA7FB-276A-43D6-A38B-668BFBFADB30}" destId="{BA9923F8-FA18-4192-897E-A71FF7A7D27F}" srcOrd="0" destOrd="0" presId="urn:microsoft.com/office/officeart/2005/8/layout/list1"/>
    <dgm:cxn modelId="{4F264F6F-7BBC-4A4C-899C-CDBB92215B23}" srcId="{8DD40DC7-508C-41D9-8007-A8B416114E34}" destId="{4C6F6D05-8834-4095-9F68-0235D536AF0E}" srcOrd="4" destOrd="0" parTransId="{42A00E1D-2F1B-4B6E-8659-1FF71FBCB1E4}" sibTransId="{0BE7D6FC-1E4D-47EC-BDB8-056189B4715B}"/>
    <dgm:cxn modelId="{92D87D73-2250-4CD4-B74B-9645E2E4C59D}" srcId="{8DD40DC7-508C-41D9-8007-A8B416114E34}" destId="{E2BFE8E8-BE5A-4A42-A569-9EAE03CE0310}" srcOrd="3" destOrd="0" parTransId="{DE1FEE92-58B3-4621-956A-28DDD4A232B7}" sibTransId="{147DA659-89FE-409D-8E36-C45D1B699B13}"/>
    <dgm:cxn modelId="{C1AE4876-5AFC-4957-8C95-FF8EDC0C946F}" srcId="{4C6F6D05-8834-4095-9F68-0235D536AF0E}" destId="{07DCF58B-92B8-4E90-A2AB-84EF3152FEA0}" srcOrd="1" destOrd="0" parTransId="{B685AF4C-7520-4D2A-87FA-1795609D67F5}" sibTransId="{3A183FDE-1CBE-4AE4-B90D-03B280213CAC}"/>
    <dgm:cxn modelId="{B27FCC57-9B5E-4BC4-BAA6-47EEDDD79395}" type="presOf" srcId="{4C6F6D05-8834-4095-9F68-0235D536AF0E}" destId="{7D32D98F-91A2-44D0-8644-40EB649599C1}" srcOrd="0" destOrd="0" presId="urn:microsoft.com/office/officeart/2005/8/layout/list1"/>
    <dgm:cxn modelId="{172F8C7A-D9D8-432A-99EA-AB61ABB1160B}" type="presOf" srcId="{138C8B60-0187-4E7F-A1E7-2C8F8EAC3B8E}" destId="{D5E54D09-4B4D-4F0D-9FF5-25E1385CEAB0}" srcOrd="0" destOrd="0" presId="urn:microsoft.com/office/officeart/2005/8/layout/list1"/>
    <dgm:cxn modelId="{A0595880-4F68-41F7-ADD8-26132E51206B}" type="presOf" srcId="{138C8B60-0187-4E7F-A1E7-2C8F8EAC3B8E}" destId="{2B5B5E78-BE88-4739-942A-910099EE8305}" srcOrd="1" destOrd="0" presId="urn:microsoft.com/office/officeart/2005/8/layout/list1"/>
    <dgm:cxn modelId="{C9DF0D81-D93A-4F98-8773-EE5B704DDAD5}" type="presOf" srcId="{4C6F6D05-8834-4095-9F68-0235D536AF0E}" destId="{8198402E-E60D-4170-8E69-1A16D7EAF9BA}" srcOrd="1" destOrd="0" presId="urn:microsoft.com/office/officeart/2005/8/layout/list1"/>
    <dgm:cxn modelId="{92D52682-7971-41B7-A655-B2F0A0ED1356}" type="presOf" srcId="{62AA3E6A-226F-49FC-9A34-F5ECAE16FD7D}" destId="{30A34082-F200-46A0-9855-BE6630552A57}" srcOrd="1" destOrd="0" presId="urn:microsoft.com/office/officeart/2005/8/layout/list1"/>
    <dgm:cxn modelId="{82547786-C752-4142-97E5-0E6C7DDEB4C7}" type="presOf" srcId="{8DD40DC7-508C-41D9-8007-A8B416114E34}" destId="{B6CEB31E-51BC-431D-89B9-B25CF2F04614}" srcOrd="0" destOrd="0" presId="urn:microsoft.com/office/officeart/2005/8/layout/list1"/>
    <dgm:cxn modelId="{0511248D-5059-49E7-B6CF-BC5E595D32BA}" type="presOf" srcId="{80DD1F1A-7C55-4983-8FEF-DCE5548D785D}" destId="{019C9043-F3E9-46D7-A625-7D4A61424BCF}" srcOrd="0" destOrd="0" presId="urn:microsoft.com/office/officeart/2005/8/layout/list1"/>
    <dgm:cxn modelId="{51B6B6CA-B049-476D-9468-6E6A81FE9B9A}" type="presOf" srcId="{E2BFE8E8-BE5A-4A42-A569-9EAE03CE0310}" destId="{86D46C26-C4CF-4DB1-9460-9F44B04A3A73}" srcOrd="0" destOrd="0" presId="urn:microsoft.com/office/officeart/2005/8/layout/list1"/>
    <dgm:cxn modelId="{170AB7CE-4885-4AC7-9D23-81AE9B843F1C}" type="presOf" srcId="{E2BFE8E8-BE5A-4A42-A569-9EAE03CE0310}" destId="{1E104F3E-1E07-4C08-9707-5227E23123DA}" srcOrd="1" destOrd="0" presId="urn:microsoft.com/office/officeart/2005/8/layout/list1"/>
    <dgm:cxn modelId="{66E7AFD4-E1BA-4F32-B04B-25074627772B}" type="presOf" srcId="{07DCF58B-92B8-4E90-A2AB-84EF3152FEA0}" destId="{BA9923F8-FA18-4192-897E-A71FF7A7D27F}" srcOrd="0" destOrd="1" presId="urn:microsoft.com/office/officeart/2005/8/layout/list1"/>
    <dgm:cxn modelId="{227A4EFB-C1BE-43FB-98B9-B5FF5F36DFDB}" type="presOf" srcId="{62AA3E6A-226F-49FC-9A34-F5ECAE16FD7D}" destId="{1874D99C-27C8-4405-A851-6B0E0AA25E9E}" srcOrd="0" destOrd="0" presId="urn:microsoft.com/office/officeart/2005/8/layout/list1"/>
    <dgm:cxn modelId="{33B78D9D-FF68-45A8-88F1-971C391B4456}" type="presParOf" srcId="{B6CEB31E-51BC-431D-89B9-B25CF2F04614}" destId="{98FBA199-0065-426E-BEB1-BFBB81F9BDBA}" srcOrd="0" destOrd="0" presId="urn:microsoft.com/office/officeart/2005/8/layout/list1"/>
    <dgm:cxn modelId="{42708F80-302F-4DD8-8281-EDA7CC8FA5BC}" type="presParOf" srcId="{98FBA199-0065-426E-BEB1-BFBB81F9BDBA}" destId="{1874D99C-27C8-4405-A851-6B0E0AA25E9E}" srcOrd="0" destOrd="0" presId="urn:microsoft.com/office/officeart/2005/8/layout/list1"/>
    <dgm:cxn modelId="{0945D522-1692-4A13-ADD3-144AE06C2277}" type="presParOf" srcId="{98FBA199-0065-426E-BEB1-BFBB81F9BDBA}" destId="{30A34082-F200-46A0-9855-BE6630552A57}" srcOrd="1" destOrd="0" presId="urn:microsoft.com/office/officeart/2005/8/layout/list1"/>
    <dgm:cxn modelId="{DD88BF74-5A42-4109-8C8A-FF5C55F13B86}" type="presParOf" srcId="{B6CEB31E-51BC-431D-89B9-B25CF2F04614}" destId="{3AC67BAD-8E60-4385-B68F-2240CAF64817}" srcOrd="1" destOrd="0" presId="urn:microsoft.com/office/officeart/2005/8/layout/list1"/>
    <dgm:cxn modelId="{C0BAE4DE-01CF-4F96-A393-670192D451AF}" type="presParOf" srcId="{B6CEB31E-51BC-431D-89B9-B25CF2F04614}" destId="{C8925A82-30D2-4DE4-BC80-8E4C7AF1B56B}" srcOrd="2" destOrd="0" presId="urn:microsoft.com/office/officeart/2005/8/layout/list1"/>
    <dgm:cxn modelId="{4E28DFE0-20B3-4601-BB0E-917A481EB142}" type="presParOf" srcId="{B6CEB31E-51BC-431D-89B9-B25CF2F04614}" destId="{8B391212-296C-456F-9181-66D568C3BE1E}" srcOrd="3" destOrd="0" presId="urn:microsoft.com/office/officeart/2005/8/layout/list1"/>
    <dgm:cxn modelId="{17DC76B8-AD64-4F8F-AB10-480AC302E5EA}" type="presParOf" srcId="{B6CEB31E-51BC-431D-89B9-B25CF2F04614}" destId="{87E8ADAB-B843-4CEF-B938-52821B4BE160}" srcOrd="4" destOrd="0" presId="urn:microsoft.com/office/officeart/2005/8/layout/list1"/>
    <dgm:cxn modelId="{DB28FAC1-A81A-4A50-BA70-A1043E000EB2}" type="presParOf" srcId="{87E8ADAB-B843-4CEF-B938-52821B4BE160}" destId="{019C9043-F3E9-46D7-A625-7D4A61424BCF}" srcOrd="0" destOrd="0" presId="urn:microsoft.com/office/officeart/2005/8/layout/list1"/>
    <dgm:cxn modelId="{300C0BB9-E543-4684-B48D-59DF03C9262B}" type="presParOf" srcId="{87E8ADAB-B843-4CEF-B938-52821B4BE160}" destId="{7A439793-C600-4982-9A20-2E66289480E6}" srcOrd="1" destOrd="0" presId="urn:microsoft.com/office/officeart/2005/8/layout/list1"/>
    <dgm:cxn modelId="{043B9790-047D-47C5-AD99-44D2716B1B33}" type="presParOf" srcId="{B6CEB31E-51BC-431D-89B9-B25CF2F04614}" destId="{0A14A3BE-FDF9-4EFE-AF1A-C733AF7CCF4C}" srcOrd="5" destOrd="0" presId="urn:microsoft.com/office/officeart/2005/8/layout/list1"/>
    <dgm:cxn modelId="{1F1E047E-31B1-4192-ABD9-F1290C7C6FFD}" type="presParOf" srcId="{B6CEB31E-51BC-431D-89B9-B25CF2F04614}" destId="{931D344A-35ED-48CF-97C0-B834D6FCBA9A}" srcOrd="6" destOrd="0" presId="urn:microsoft.com/office/officeart/2005/8/layout/list1"/>
    <dgm:cxn modelId="{D2016AEC-BF40-4039-A31A-4C14CA0C3B88}" type="presParOf" srcId="{B6CEB31E-51BC-431D-89B9-B25CF2F04614}" destId="{594148EB-473B-4FA4-AA54-0728689703BA}" srcOrd="7" destOrd="0" presId="urn:microsoft.com/office/officeart/2005/8/layout/list1"/>
    <dgm:cxn modelId="{83661505-AA41-4678-9E30-C5BDC69F9484}" type="presParOf" srcId="{B6CEB31E-51BC-431D-89B9-B25CF2F04614}" destId="{5B029456-0619-4CCD-A265-2330693A091B}" srcOrd="8" destOrd="0" presId="urn:microsoft.com/office/officeart/2005/8/layout/list1"/>
    <dgm:cxn modelId="{CB474D23-917D-4E11-B189-1D805CEB1590}" type="presParOf" srcId="{5B029456-0619-4CCD-A265-2330693A091B}" destId="{D5E54D09-4B4D-4F0D-9FF5-25E1385CEAB0}" srcOrd="0" destOrd="0" presId="urn:microsoft.com/office/officeart/2005/8/layout/list1"/>
    <dgm:cxn modelId="{4A75C09C-2E98-49D3-97FC-D9E14DC301AD}" type="presParOf" srcId="{5B029456-0619-4CCD-A265-2330693A091B}" destId="{2B5B5E78-BE88-4739-942A-910099EE8305}" srcOrd="1" destOrd="0" presId="urn:microsoft.com/office/officeart/2005/8/layout/list1"/>
    <dgm:cxn modelId="{7AED4DCC-8067-482A-BCB3-57711FE99809}" type="presParOf" srcId="{B6CEB31E-51BC-431D-89B9-B25CF2F04614}" destId="{F2E1D898-D4B0-45DB-9880-B3FE0B9D4971}" srcOrd="9" destOrd="0" presId="urn:microsoft.com/office/officeart/2005/8/layout/list1"/>
    <dgm:cxn modelId="{469F8E60-2A01-4CEE-85B8-7FABD72BE66E}" type="presParOf" srcId="{B6CEB31E-51BC-431D-89B9-B25CF2F04614}" destId="{FF78074E-6C8E-41A1-A109-329A25C9CF9C}" srcOrd="10" destOrd="0" presId="urn:microsoft.com/office/officeart/2005/8/layout/list1"/>
    <dgm:cxn modelId="{845E07D3-44E3-4B52-8B6F-524ADA70B218}" type="presParOf" srcId="{B6CEB31E-51BC-431D-89B9-B25CF2F04614}" destId="{C87A41A4-7EE5-47D7-9EF3-117BF491DCDD}" srcOrd="11" destOrd="0" presId="urn:microsoft.com/office/officeart/2005/8/layout/list1"/>
    <dgm:cxn modelId="{E78FE15D-9535-46CD-8A60-7A1E936DF541}" type="presParOf" srcId="{B6CEB31E-51BC-431D-89B9-B25CF2F04614}" destId="{49730BB6-57EF-48C3-A6CC-FBD1E183E51F}" srcOrd="12" destOrd="0" presId="urn:microsoft.com/office/officeart/2005/8/layout/list1"/>
    <dgm:cxn modelId="{814B423E-10DB-4BB8-8645-7994CA23BC7D}" type="presParOf" srcId="{49730BB6-57EF-48C3-A6CC-FBD1E183E51F}" destId="{86D46C26-C4CF-4DB1-9460-9F44B04A3A73}" srcOrd="0" destOrd="0" presId="urn:microsoft.com/office/officeart/2005/8/layout/list1"/>
    <dgm:cxn modelId="{50BBABC2-DF0C-428C-B7BE-1683E0207285}" type="presParOf" srcId="{49730BB6-57EF-48C3-A6CC-FBD1E183E51F}" destId="{1E104F3E-1E07-4C08-9707-5227E23123DA}" srcOrd="1" destOrd="0" presId="urn:microsoft.com/office/officeart/2005/8/layout/list1"/>
    <dgm:cxn modelId="{3C1257F7-02A1-4E72-A674-46E507C18754}" type="presParOf" srcId="{B6CEB31E-51BC-431D-89B9-B25CF2F04614}" destId="{2B5306D3-DB27-46E9-BD22-45B53BCA141E}" srcOrd="13" destOrd="0" presId="urn:microsoft.com/office/officeart/2005/8/layout/list1"/>
    <dgm:cxn modelId="{F2DF9E48-2DD7-4201-A05C-2FEC6091A981}" type="presParOf" srcId="{B6CEB31E-51BC-431D-89B9-B25CF2F04614}" destId="{F0AF53E5-1637-4D12-BFCE-779E94E99F00}" srcOrd="14" destOrd="0" presId="urn:microsoft.com/office/officeart/2005/8/layout/list1"/>
    <dgm:cxn modelId="{186BC9E4-87A8-486C-9463-A80CC01F1ED8}" type="presParOf" srcId="{B6CEB31E-51BC-431D-89B9-B25CF2F04614}" destId="{3CD13BC6-9688-4659-9679-338F3363A721}" srcOrd="15" destOrd="0" presId="urn:microsoft.com/office/officeart/2005/8/layout/list1"/>
    <dgm:cxn modelId="{ED0A78FD-6E65-4981-9B92-CCC1725D8EA9}" type="presParOf" srcId="{B6CEB31E-51BC-431D-89B9-B25CF2F04614}" destId="{75F87B94-3B71-4F1C-AADC-0E53BB8CE682}" srcOrd="16" destOrd="0" presId="urn:microsoft.com/office/officeart/2005/8/layout/list1"/>
    <dgm:cxn modelId="{32DE503C-1F8F-4A0A-B347-52D45C4D39AA}" type="presParOf" srcId="{75F87B94-3B71-4F1C-AADC-0E53BB8CE682}" destId="{7D32D98F-91A2-44D0-8644-40EB649599C1}" srcOrd="0" destOrd="0" presId="urn:microsoft.com/office/officeart/2005/8/layout/list1"/>
    <dgm:cxn modelId="{1350E190-DE13-49A6-B753-3E0CC59BA1CF}" type="presParOf" srcId="{75F87B94-3B71-4F1C-AADC-0E53BB8CE682}" destId="{8198402E-E60D-4170-8E69-1A16D7EAF9BA}" srcOrd="1" destOrd="0" presId="urn:microsoft.com/office/officeart/2005/8/layout/list1"/>
    <dgm:cxn modelId="{5D0E5EB2-03ED-4F0A-8712-DB3BF6A0034C}" type="presParOf" srcId="{B6CEB31E-51BC-431D-89B9-B25CF2F04614}" destId="{BD46C4C7-EEE6-408D-A66B-E3C07060F002}" srcOrd="17" destOrd="0" presId="urn:microsoft.com/office/officeart/2005/8/layout/list1"/>
    <dgm:cxn modelId="{B642337F-2710-4549-87FE-5624C6B2FB41}" type="presParOf" srcId="{B6CEB31E-51BC-431D-89B9-B25CF2F04614}" destId="{BA9923F8-FA18-4192-897E-A71FF7A7D27F}"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E3DB01-F2F4-44A5-859B-9D95D81620C2}">
      <dsp:nvSpPr>
        <dsp:cNvPr id="0" name=""/>
        <dsp:cNvSpPr/>
      </dsp:nvSpPr>
      <dsp:spPr>
        <a:xfrm>
          <a:off x="0" y="323569"/>
          <a:ext cx="10515600" cy="10489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6127" tIns="374904" rIns="816127" bIns="128016" numCol="1" spcCol="1270" anchor="t" anchorCtr="0">
          <a:noAutofit/>
        </a:bodyPr>
        <a:lstStyle/>
        <a:p>
          <a:pPr marL="171450" lvl="1" indent="-171450" algn="l" defTabSz="800100">
            <a:lnSpc>
              <a:spcPct val="90000"/>
            </a:lnSpc>
            <a:spcBef>
              <a:spcPct val="0"/>
            </a:spcBef>
            <a:spcAft>
              <a:spcPct val="15000"/>
            </a:spcAft>
            <a:buChar char="•"/>
          </a:pPr>
          <a:r>
            <a:rPr lang="de-DE" sz="1800" kern="1200" dirty="0"/>
            <a:t>aus Sicht der Siedlung</a:t>
          </a:r>
        </a:p>
        <a:p>
          <a:pPr marL="171450" lvl="1" indent="-171450" algn="l" defTabSz="800100">
            <a:lnSpc>
              <a:spcPct val="90000"/>
            </a:lnSpc>
            <a:spcBef>
              <a:spcPct val="0"/>
            </a:spcBef>
            <a:spcAft>
              <a:spcPct val="15000"/>
            </a:spcAft>
            <a:buChar char="•"/>
          </a:pPr>
          <a:r>
            <a:rPr lang="de-DE" sz="1800" kern="1200" dirty="0"/>
            <a:t>aus Sicht der Versicherung</a:t>
          </a:r>
        </a:p>
      </dsp:txBody>
      <dsp:txXfrm>
        <a:off x="0" y="323569"/>
        <a:ext cx="10515600" cy="1048950"/>
      </dsp:txXfrm>
    </dsp:sp>
    <dsp:sp modelId="{3D74FC36-BB55-40F9-9462-F4A92B2E3B93}">
      <dsp:nvSpPr>
        <dsp:cNvPr id="0" name=""/>
        <dsp:cNvSpPr/>
      </dsp:nvSpPr>
      <dsp:spPr>
        <a:xfrm>
          <a:off x="525780" y="57889"/>
          <a:ext cx="7360920"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00100">
            <a:lnSpc>
              <a:spcPct val="90000"/>
            </a:lnSpc>
            <a:spcBef>
              <a:spcPct val="0"/>
            </a:spcBef>
            <a:spcAft>
              <a:spcPct val="35000"/>
            </a:spcAft>
            <a:buNone/>
          </a:pPr>
          <a:r>
            <a:rPr lang="de-DE" sz="1800" kern="1200" dirty="0"/>
            <a:t>1.) Was sind Extremwetterereignisse</a:t>
          </a:r>
        </a:p>
      </dsp:txBody>
      <dsp:txXfrm>
        <a:off x="551719" y="83828"/>
        <a:ext cx="7309042" cy="479482"/>
      </dsp:txXfrm>
    </dsp:sp>
    <dsp:sp modelId="{53BBCA8D-F56B-49FF-A11F-9FB6E0E27D96}">
      <dsp:nvSpPr>
        <dsp:cNvPr id="0" name=""/>
        <dsp:cNvSpPr/>
      </dsp:nvSpPr>
      <dsp:spPr>
        <a:xfrm>
          <a:off x="0" y="1735399"/>
          <a:ext cx="10515600" cy="453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5E8F617-671B-4F64-883A-950C3F8D5EAD}">
      <dsp:nvSpPr>
        <dsp:cNvPr id="0" name=""/>
        <dsp:cNvSpPr/>
      </dsp:nvSpPr>
      <dsp:spPr>
        <a:xfrm>
          <a:off x="525780" y="1469719"/>
          <a:ext cx="7360920"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00100">
            <a:lnSpc>
              <a:spcPct val="90000"/>
            </a:lnSpc>
            <a:spcBef>
              <a:spcPct val="0"/>
            </a:spcBef>
            <a:spcAft>
              <a:spcPct val="35000"/>
            </a:spcAft>
            <a:buNone/>
          </a:pPr>
          <a:r>
            <a:rPr lang="de-DE" sz="1800" kern="1200" dirty="0"/>
            <a:t>2.) Häufigkeit, Vorkommen und Schadenshöhen bei Elementarschäden</a:t>
          </a:r>
        </a:p>
      </dsp:txBody>
      <dsp:txXfrm>
        <a:off x="551719" y="1495658"/>
        <a:ext cx="7309042" cy="479482"/>
      </dsp:txXfrm>
    </dsp:sp>
    <dsp:sp modelId="{DFD57314-8831-48A4-9058-3365B0401CAE}">
      <dsp:nvSpPr>
        <dsp:cNvPr id="0" name=""/>
        <dsp:cNvSpPr/>
      </dsp:nvSpPr>
      <dsp:spPr>
        <a:xfrm>
          <a:off x="0" y="2551880"/>
          <a:ext cx="10515600" cy="453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5596559-22F6-40BB-817C-4D040D55CC18}">
      <dsp:nvSpPr>
        <dsp:cNvPr id="0" name=""/>
        <dsp:cNvSpPr/>
      </dsp:nvSpPr>
      <dsp:spPr>
        <a:xfrm>
          <a:off x="525780" y="2286199"/>
          <a:ext cx="7360920"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00100">
            <a:lnSpc>
              <a:spcPct val="90000"/>
            </a:lnSpc>
            <a:spcBef>
              <a:spcPct val="0"/>
            </a:spcBef>
            <a:spcAft>
              <a:spcPct val="35000"/>
            </a:spcAft>
            <a:buNone/>
          </a:pPr>
          <a:r>
            <a:rPr lang="de-DE" sz="1800" kern="1200" dirty="0"/>
            <a:t>3.) Die ZÜRS-Zonen</a:t>
          </a:r>
        </a:p>
      </dsp:txBody>
      <dsp:txXfrm>
        <a:off x="551719" y="2312138"/>
        <a:ext cx="7309042" cy="479482"/>
      </dsp:txXfrm>
    </dsp:sp>
    <dsp:sp modelId="{E797FFA5-BB37-4626-8B70-F41DF751FF14}">
      <dsp:nvSpPr>
        <dsp:cNvPr id="0" name=""/>
        <dsp:cNvSpPr/>
      </dsp:nvSpPr>
      <dsp:spPr>
        <a:xfrm>
          <a:off x="0" y="3368360"/>
          <a:ext cx="10515600" cy="453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686BCD8-DB65-48A7-8FD6-452538A37DF6}">
      <dsp:nvSpPr>
        <dsp:cNvPr id="0" name=""/>
        <dsp:cNvSpPr/>
      </dsp:nvSpPr>
      <dsp:spPr>
        <a:xfrm>
          <a:off x="525780" y="3102680"/>
          <a:ext cx="7360920"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00100">
            <a:lnSpc>
              <a:spcPct val="90000"/>
            </a:lnSpc>
            <a:spcBef>
              <a:spcPct val="0"/>
            </a:spcBef>
            <a:spcAft>
              <a:spcPct val="35000"/>
            </a:spcAft>
            <a:buNone/>
          </a:pPr>
          <a:r>
            <a:rPr lang="de-DE" sz="1800" kern="1200" dirty="0"/>
            <a:t>4.) Fragen und Diskussion mit den Teilnehmern</a:t>
          </a:r>
        </a:p>
      </dsp:txBody>
      <dsp:txXfrm>
        <a:off x="551719" y="3128619"/>
        <a:ext cx="7309042" cy="4794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25A82-30D2-4DE4-BC80-8E4C7AF1B56B}">
      <dsp:nvSpPr>
        <dsp:cNvPr id="0" name=""/>
        <dsp:cNvSpPr/>
      </dsp:nvSpPr>
      <dsp:spPr>
        <a:xfrm>
          <a:off x="0" y="288064"/>
          <a:ext cx="10515600" cy="35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0A34082-F200-46A0-9855-BE6630552A57}">
      <dsp:nvSpPr>
        <dsp:cNvPr id="0" name=""/>
        <dsp:cNvSpPr/>
      </dsp:nvSpPr>
      <dsp:spPr>
        <a:xfrm>
          <a:off x="525780" y="81424"/>
          <a:ext cx="7360920" cy="413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00100">
            <a:lnSpc>
              <a:spcPct val="90000"/>
            </a:lnSpc>
            <a:spcBef>
              <a:spcPct val="0"/>
            </a:spcBef>
            <a:spcAft>
              <a:spcPct val="35000"/>
            </a:spcAft>
            <a:buNone/>
          </a:pPr>
          <a:r>
            <a:rPr lang="de-DE" sz="1800" kern="1200" dirty="0"/>
            <a:t>Pause</a:t>
          </a:r>
        </a:p>
      </dsp:txBody>
      <dsp:txXfrm>
        <a:off x="545955" y="101599"/>
        <a:ext cx="7320570" cy="372930"/>
      </dsp:txXfrm>
    </dsp:sp>
    <dsp:sp modelId="{931D344A-35ED-48CF-97C0-B834D6FCBA9A}">
      <dsp:nvSpPr>
        <dsp:cNvPr id="0" name=""/>
        <dsp:cNvSpPr/>
      </dsp:nvSpPr>
      <dsp:spPr>
        <a:xfrm>
          <a:off x="0" y="923104"/>
          <a:ext cx="10515600" cy="35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A439793-C600-4982-9A20-2E66289480E6}">
      <dsp:nvSpPr>
        <dsp:cNvPr id="0" name=""/>
        <dsp:cNvSpPr/>
      </dsp:nvSpPr>
      <dsp:spPr>
        <a:xfrm>
          <a:off x="525780" y="716464"/>
          <a:ext cx="7360920" cy="413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00100">
            <a:lnSpc>
              <a:spcPct val="90000"/>
            </a:lnSpc>
            <a:spcBef>
              <a:spcPct val="0"/>
            </a:spcBef>
            <a:spcAft>
              <a:spcPct val="35000"/>
            </a:spcAft>
            <a:buNone/>
          </a:pPr>
          <a:r>
            <a:rPr lang="de-DE" sz="1800" kern="1200" dirty="0"/>
            <a:t>5.) Vorsorgemaßnahmen</a:t>
          </a:r>
        </a:p>
      </dsp:txBody>
      <dsp:txXfrm>
        <a:off x="545955" y="736639"/>
        <a:ext cx="7320570" cy="372930"/>
      </dsp:txXfrm>
    </dsp:sp>
    <dsp:sp modelId="{FF78074E-6C8E-41A1-A109-329A25C9CF9C}">
      <dsp:nvSpPr>
        <dsp:cNvPr id="0" name=""/>
        <dsp:cNvSpPr/>
      </dsp:nvSpPr>
      <dsp:spPr>
        <a:xfrm>
          <a:off x="0" y="1558144"/>
          <a:ext cx="10515600" cy="35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B5B5E78-BE88-4739-942A-910099EE8305}">
      <dsp:nvSpPr>
        <dsp:cNvPr id="0" name=""/>
        <dsp:cNvSpPr/>
      </dsp:nvSpPr>
      <dsp:spPr>
        <a:xfrm>
          <a:off x="525780" y="1351505"/>
          <a:ext cx="7360920" cy="413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00100">
            <a:lnSpc>
              <a:spcPct val="90000"/>
            </a:lnSpc>
            <a:spcBef>
              <a:spcPct val="0"/>
            </a:spcBef>
            <a:spcAft>
              <a:spcPct val="35000"/>
            </a:spcAft>
            <a:buNone/>
          </a:pPr>
          <a:r>
            <a:rPr lang="de-DE" sz="1800" kern="1200" dirty="0"/>
            <a:t>6.) Der Versicherungsschutz</a:t>
          </a:r>
        </a:p>
      </dsp:txBody>
      <dsp:txXfrm>
        <a:off x="545955" y="1371680"/>
        <a:ext cx="7320570" cy="372930"/>
      </dsp:txXfrm>
    </dsp:sp>
    <dsp:sp modelId="{F0AF53E5-1637-4D12-BFCE-779E94E99F00}">
      <dsp:nvSpPr>
        <dsp:cNvPr id="0" name=""/>
        <dsp:cNvSpPr/>
      </dsp:nvSpPr>
      <dsp:spPr>
        <a:xfrm>
          <a:off x="0" y="2193185"/>
          <a:ext cx="10515600" cy="35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E104F3E-1E07-4C08-9707-5227E23123DA}">
      <dsp:nvSpPr>
        <dsp:cNvPr id="0" name=""/>
        <dsp:cNvSpPr/>
      </dsp:nvSpPr>
      <dsp:spPr>
        <a:xfrm>
          <a:off x="525780" y="1986545"/>
          <a:ext cx="7360920" cy="413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00100">
            <a:lnSpc>
              <a:spcPct val="90000"/>
            </a:lnSpc>
            <a:spcBef>
              <a:spcPct val="0"/>
            </a:spcBef>
            <a:spcAft>
              <a:spcPct val="35000"/>
            </a:spcAft>
            <a:buNone/>
          </a:pPr>
          <a:r>
            <a:rPr lang="de-DE" sz="1800" kern="1200" dirty="0"/>
            <a:t>7.) Der Schaden ist da – Was jetzt?</a:t>
          </a:r>
        </a:p>
      </dsp:txBody>
      <dsp:txXfrm>
        <a:off x="545955" y="2006720"/>
        <a:ext cx="7320570" cy="372930"/>
      </dsp:txXfrm>
    </dsp:sp>
    <dsp:sp modelId="{BA9923F8-FA18-4192-897E-A71FF7A7D27F}">
      <dsp:nvSpPr>
        <dsp:cNvPr id="0" name=""/>
        <dsp:cNvSpPr/>
      </dsp:nvSpPr>
      <dsp:spPr>
        <a:xfrm>
          <a:off x="0" y="2828225"/>
          <a:ext cx="10515600" cy="970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6127" tIns="291592" rIns="816127" bIns="128016" numCol="1" spcCol="1270" anchor="t" anchorCtr="0">
          <a:noAutofit/>
        </a:bodyPr>
        <a:lstStyle/>
        <a:p>
          <a:pPr marL="171450" lvl="1" indent="-171450" algn="l" defTabSz="800100">
            <a:lnSpc>
              <a:spcPct val="90000"/>
            </a:lnSpc>
            <a:spcBef>
              <a:spcPct val="0"/>
            </a:spcBef>
            <a:spcAft>
              <a:spcPct val="15000"/>
            </a:spcAft>
            <a:buChar char="•"/>
          </a:pPr>
          <a:r>
            <a:rPr lang="de-DE" sz="1800" kern="1200" dirty="0"/>
            <a:t>Einführung einer Pflichtversicherung für Elementarschäden</a:t>
          </a:r>
        </a:p>
        <a:p>
          <a:pPr marL="171450" lvl="1" indent="-171450" algn="l" defTabSz="800100">
            <a:lnSpc>
              <a:spcPct val="90000"/>
            </a:lnSpc>
            <a:spcBef>
              <a:spcPct val="0"/>
            </a:spcBef>
            <a:spcAft>
              <a:spcPct val="15000"/>
            </a:spcAft>
            <a:buChar char="•"/>
          </a:pPr>
          <a:r>
            <a:rPr lang="de-DE" sz="1800" kern="1200" dirty="0"/>
            <a:t>Fragen aus Ihren Siedlungen</a:t>
          </a:r>
        </a:p>
      </dsp:txBody>
      <dsp:txXfrm>
        <a:off x="0" y="2828225"/>
        <a:ext cx="10515600" cy="970200"/>
      </dsp:txXfrm>
    </dsp:sp>
    <dsp:sp modelId="{8198402E-E60D-4170-8E69-1A16D7EAF9BA}">
      <dsp:nvSpPr>
        <dsp:cNvPr id="0" name=""/>
        <dsp:cNvSpPr/>
      </dsp:nvSpPr>
      <dsp:spPr>
        <a:xfrm>
          <a:off x="525780" y="2621585"/>
          <a:ext cx="7360920" cy="413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00100">
            <a:lnSpc>
              <a:spcPct val="90000"/>
            </a:lnSpc>
            <a:spcBef>
              <a:spcPct val="0"/>
            </a:spcBef>
            <a:spcAft>
              <a:spcPct val="35000"/>
            </a:spcAft>
            <a:buNone/>
          </a:pPr>
          <a:r>
            <a:rPr lang="de-DE" sz="1800" kern="1200" dirty="0"/>
            <a:t>8.) Weitere Fragen und Diskussion</a:t>
          </a:r>
        </a:p>
      </dsp:txBody>
      <dsp:txXfrm>
        <a:off x="545955" y="2641760"/>
        <a:ext cx="7320570" cy="3729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5D5110-238B-41AB-BF9E-35A9016D50A0}">
      <dsp:nvSpPr>
        <dsp:cNvPr id="0" name=""/>
        <dsp:cNvSpPr/>
      </dsp:nvSpPr>
      <dsp:spPr>
        <a:xfrm>
          <a:off x="0" y="251431"/>
          <a:ext cx="10280342" cy="17671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97869" tIns="354076" rIns="797869" bIns="120904" numCol="1" spcCol="1270" anchor="t" anchorCtr="0">
          <a:noAutofit/>
        </a:bodyPr>
        <a:lstStyle/>
        <a:p>
          <a:pPr marL="171450" lvl="1" indent="-171450" algn="l" defTabSz="755650">
            <a:lnSpc>
              <a:spcPct val="90000"/>
            </a:lnSpc>
            <a:spcBef>
              <a:spcPct val="0"/>
            </a:spcBef>
            <a:spcAft>
              <a:spcPct val="15000"/>
            </a:spcAft>
            <a:buChar char="•"/>
          </a:pPr>
          <a:r>
            <a:rPr lang="de-DE" sz="1700" kern="1200" dirty="0">
              <a:highlight>
                <a:srgbClr val="FF0000"/>
              </a:highlight>
            </a:rPr>
            <a:t>Markante Wetterwarnung: Regenmengen 15 bis 25 l/m2 in 1 Stunde oder 20 bis 35 l/m2 in 6 Stunden</a:t>
          </a:r>
          <a:endParaRPr lang="de-DE" sz="1700" kern="1200" dirty="0"/>
        </a:p>
        <a:p>
          <a:pPr marL="171450" lvl="1" indent="-171450" algn="l" defTabSz="755650">
            <a:lnSpc>
              <a:spcPct val="90000"/>
            </a:lnSpc>
            <a:spcBef>
              <a:spcPct val="0"/>
            </a:spcBef>
            <a:spcAft>
              <a:spcPct val="15000"/>
            </a:spcAft>
            <a:buChar char="•"/>
          </a:pPr>
          <a:r>
            <a:rPr lang="de-DE" sz="1700" kern="1200" dirty="0"/>
            <a:t>Unwetterwarnung: &gt;25 bis 40 l/m2 in 1 Stunde oder &gt;35 bis 60 l/m2 in 6 Stunden</a:t>
          </a:r>
        </a:p>
        <a:p>
          <a:pPr marL="171450" lvl="1" indent="-171450" algn="l" defTabSz="755650">
            <a:lnSpc>
              <a:spcPct val="90000"/>
            </a:lnSpc>
            <a:spcBef>
              <a:spcPct val="0"/>
            </a:spcBef>
            <a:spcAft>
              <a:spcPct val="15000"/>
            </a:spcAft>
            <a:buChar char="•"/>
          </a:pPr>
          <a:r>
            <a:rPr lang="de-DE" sz="1700" kern="1200" dirty="0"/>
            <a:t>Warnung vor extremem Unwetter: Regenmengen &gt;40 l/m2 in 1 Stunde oder &gt;60 l/m2 in 6 Stunden[4]</a:t>
          </a:r>
        </a:p>
      </dsp:txBody>
      <dsp:txXfrm>
        <a:off x="0" y="251431"/>
        <a:ext cx="10280342" cy="1767150"/>
      </dsp:txXfrm>
    </dsp:sp>
    <dsp:sp modelId="{4053C66A-96E8-4911-93A0-F43AFEEF9F34}">
      <dsp:nvSpPr>
        <dsp:cNvPr id="0" name=""/>
        <dsp:cNvSpPr/>
      </dsp:nvSpPr>
      <dsp:spPr>
        <a:xfrm>
          <a:off x="514017" y="511"/>
          <a:ext cx="7196239" cy="501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2001" tIns="0" rIns="272001" bIns="0" numCol="1" spcCol="1270" anchor="ctr" anchorCtr="0">
          <a:noAutofit/>
        </a:bodyPr>
        <a:lstStyle/>
        <a:p>
          <a:pPr marL="0" lvl="0" indent="0" algn="l" defTabSz="755650">
            <a:lnSpc>
              <a:spcPct val="90000"/>
            </a:lnSpc>
            <a:spcBef>
              <a:spcPct val="0"/>
            </a:spcBef>
            <a:spcAft>
              <a:spcPct val="35000"/>
            </a:spcAft>
            <a:buNone/>
          </a:pPr>
          <a:r>
            <a:rPr lang="de-DE" sz="1700" kern="1200"/>
            <a:t>Definition des Deutschen Wetterdiensts</a:t>
          </a:r>
        </a:p>
      </dsp:txBody>
      <dsp:txXfrm>
        <a:off x="538515" y="25009"/>
        <a:ext cx="7147243" cy="45284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25A82-30D2-4DE4-BC80-8E4C7AF1B56B}">
      <dsp:nvSpPr>
        <dsp:cNvPr id="0" name=""/>
        <dsp:cNvSpPr/>
      </dsp:nvSpPr>
      <dsp:spPr>
        <a:xfrm>
          <a:off x="0" y="288064"/>
          <a:ext cx="10515600" cy="35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0A34082-F200-46A0-9855-BE6630552A57}">
      <dsp:nvSpPr>
        <dsp:cNvPr id="0" name=""/>
        <dsp:cNvSpPr/>
      </dsp:nvSpPr>
      <dsp:spPr>
        <a:xfrm>
          <a:off x="525780" y="81424"/>
          <a:ext cx="7360920" cy="413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00100">
            <a:lnSpc>
              <a:spcPct val="90000"/>
            </a:lnSpc>
            <a:spcBef>
              <a:spcPct val="0"/>
            </a:spcBef>
            <a:spcAft>
              <a:spcPct val="35000"/>
            </a:spcAft>
            <a:buNone/>
          </a:pPr>
          <a:r>
            <a:rPr lang="de-DE" sz="1800" kern="1200" dirty="0"/>
            <a:t>Pause</a:t>
          </a:r>
        </a:p>
      </dsp:txBody>
      <dsp:txXfrm>
        <a:off x="545955" y="101599"/>
        <a:ext cx="7320570" cy="372930"/>
      </dsp:txXfrm>
    </dsp:sp>
    <dsp:sp modelId="{931D344A-35ED-48CF-97C0-B834D6FCBA9A}">
      <dsp:nvSpPr>
        <dsp:cNvPr id="0" name=""/>
        <dsp:cNvSpPr/>
      </dsp:nvSpPr>
      <dsp:spPr>
        <a:xfrm>
          <a:off x="0" y="923104"/>
          <a:ext cx="10515600" cy="35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A439793-C600-4982-9A20-2E66289480E6}">
      <dsp:nvSpPr>
        <dsp:cNvPr id="0" name=""/>
        <dsp:cNvSpPr/>
      </dsp:nvSpPr>
      <dsp:spPr>
        <a:xfrm>
          <a:off x="525780" y="716464"/>
          <a:ext cx="7360920" cy="413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00100">
            <a:lnSpc>
              <a:spcPct val="90000"/>
            </a:lnSpc>
            <a:spcBef>
              <a:spcPct val="0"/>
            </a:spcBef>
            <a:spcAft>
              <a:spcPct val="35000"/>
            </a:spcAft>
            <a:buNone/>
          </a:pPr>
          <a:r>
            <a:rPr lang="de-DE" sz="1800" kern="1200" dirty="0"/>
            <a:t>5.) Vorsorgemaßnahmen</a:t>
          </a:r>
        </a:p>
      </dsp:txBody>
      <dsp:txXfrm>
        <a:off x="545955" y="736639"/>
        <a:ext cx="7320570" cy="372930"/>
      </dsp:txXfrm>
    </dsp:sp>
    <dsp:sp modelId="{FF78074E-6C8E-41A1-A109-329A25C9CF9C}">
      <dsp:nvSpPr>
        <dsp:cNvPr id="0" name=""/>
        <dsp:cNvSpPr/>
      </dsp:nvSpPr>
      <dsp:spPr>
        <a:xfrm>
          <a:off x="0" y="1558144"/>
          <a:ext cx="10515600" cy="35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B5B5E78-BE88-4739-942A-910099EE8305}">
      <dsp:nvSpPr>
        <dsp:cNvPr id="0" name=""/>
        <dsp:cNvSpPr/>
      </dsp:nvSpPr>
      <dsp:spPr>
        <a:xfrm>
          <a:off x="525780" y="1351505"/>
          <a:ext cx="7360920" cy="413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00100">
            <a:lnSpc>
              <a:spcPct val="90000"/>
            </a:lnSpc>
            <a:spcBef>
              <a:spcPct val="0"/>
            </a:spcBef>
            <a:spcAft>
              <a:spcPct val="35000"/>
            </a:spcAft>
            <a:buNone/>
          </a:pPr>
          <a:r>
            <a:rPr lang="de-DE" sz="1800" kern="1200" dirty="0"/>
            <a:t>6.) Der Versicherungsschutz</a:t>
          </a:r>
        </a:p>
      </dsp:txBody>
      <dsp:txXfrm>
        <a:off x="545955" y="1371680"/>
        <a:ext cx="7320570" cy="372930"/>
      </dsp:txXfrm>
    </dsp:sp>
    <dsp:sp modelId="{F0AF53E5-1637-4D12-BFCE-779E94E99F00}">
      <dsp:nvSpPr>
        <dsp:cNvPr id="0" name=""/>
        <dsp:cNvSpPr/>
      </dsp:nvSpPr>
      <dsp:spPr>
        <a:xfrm>
          <a:off x="0" y="2193185"/>
          <a:ext cx="10515600" cy="35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E104F3E-1E07-4C08-9707-5227E23123DA}">
      <dsp:nvSpPr>
        <dsp:cNvPr id="0" name=""/>
        <dsp:cNvSpPr/>
      </dsp:nvSpPr>
      <dsp:spPr>
        <a:xfrm>
          <a:off x="525780" y="1986545"/>
          <a:ext cx="7360920" cy="413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00100">
            <a:lnSpc>
              <a:spcPct val="90000"/>
            </a:lnSpc>
            <a:spcBef>
              <a:spcPct val="0"/>
            </a:spcBef>
            <a:spcAft>
              <a:spcPct val="35000"/>
            </a:spcAft>
            <a:buNone/>
          </a:pPr>
          <a:r>
            <a:rPr lang="de-DE" sz="1800" kern="1200" dirty="0"/>
            <a:t>7.) Der Schaden ist da – Was jetzt?</a:t>
          </a:r>
        </a:p>
      </dsp:txBody>
      <dsp:txXfrm>
        <a:off x="545955" y="2006720"/>
        <a:ext cx="7320570" cy="372930"/>
      </dsp:txXfrm>
    </dsp:sp>
    <dsp:sp modelId="{BA9923F8-FA18-4192-897E-A71FF7A7D27F}">
      <dsp:nvSpPr>
        <dsp:cNvPr id="0" name=""/>
        <dsp:cNvSpPr/>
      </dsp:nvSpPr>
      <dsp:spPr>
        <a:xfrm>
          <a:off x="0" y="2828225"/>
          <a:ext cx="10515600" cy="970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6127" tIns="291592" rIns="816127" bIns="128016" numCol="1" spcCol="1270" anchor="t" anchorCtr="0">
          <a:noAutofit/>
        </a:bodyPr>
        <a:lstStyle/>
        <a:p>
          <a:pPr marL="171450" lvl="1" indent="-171450" algn="l" defTabSz="800100">
            <a:lnSpc>
              <a:spcPct val="90000"/>
            </a:lnSpc>
            <a:spcBef>
              <a:spcPct val="0"/>
            </a:spcBef>
            <a:spcAft>
              <a:spcPct val="15000"/>
            </a:spcAft>
            <a:buChar char="•"/>
          </a:pPr>
          <a:r>
            <a:rPr lang="de-DE" sz="1800" kern="1200" dirty="0"/>
            <a:t>Einführung einer Pflichtversicherung für Elementarschäden</a:t>
          </a:r>
        </a:p>
        <a:p>
          <a:pPr marL="171450" lvl="1" indent="-171450" algn="l" defTabSz="800100">
            <a:lnSpc>
              <a:spcPct val="90000"/>
            </a:lnSpc>
            <a:spcBef>
              <a:spcPct val="0"/>
            </a:spcBef>
            <a:spcAft>
              <a:spcPct val="15000"/>
            </a:spcAft>
            <a:buChar char="•"/>
          </a:pPr>
          <a:r>
            <a:rPr lang="de-DE" sz="1800" kern="1200" dirty="0"/>
            <a:t>Fragen aus Ihren Siedlungen</a:t>
          </a:r>
        </a:p>
      </dsp:txBody>
      <dsp:txXfrm>
        <a:off x="0" y="2828225"/>
        <a:ext cx="10515600" cy="970200"/>
      </dsp:txXfrm>
    </dsp:sp>
    <dsp:sp modelId="{8198402E-E60D-4170-8E69-1A16D7EAF9BA}">
      <dsp:nvSpPr>
        <dsp:cNvPr id="0" name=""/>
        <dsp:cNvSpPr/>
      </dsp:nvSpPr>
      <dsp:spPr>
        <a:xfrm>
          <a:off x="525780" y="2621585"/>
          <a:ext cx="7360920" cy="413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00100">
            <a:lnSpc>
              <a:spcPct val="90000"/>
            </a:lnSpc>
            <a:spcBef>
              <a:spcPct val="0"/>
            </a:spcBef>
            <a:spcAft>
              <a:spcPct val="35000"/>
            </a:spcAft>
            <a:buNone/>
          </a:pPr>
          <a:r>
            <a:rPr lang="de-DE" sz="1800" kern="1200" dirty="0"/>
            <a:t>8.) Weitere Fragen und Diskussion</a:t>
          </a:r>
        </a:p>
      </dsp:txBody>
      <dsp:txXfrm>
        <a:off x="545955" y="2641760"/>
        <a:ext cx="7320570" cy="37293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F62EF591-842F-401B-A5B3-C01FBABC9E77}" type="datetimeFigureOut">
              <a:rPr lang="de-DE" smtClean="0"/>
              <a:t>04.06.2025</a:t>
            </a:fld>
            <a:endParaRPr lang="de-DE"/>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8D4284F3-0AF9-4CAD-BA5B-462C30005D4A}" type="slidenum">
              <a:rPr lang="de-DE" smtClean="0"/>
              <a:t>‹Nr.›</a:t>
            </a:fld>
            <a:endParaRPr lang="de-DE"/>
          </a:p>
        </p:txBody>
      </p:sp>
    </p:spTree>
    <p:extLst>
      <p:ext uri="{BB962C8B-B14F-4D97-AF65-F5344CB8AC3E}">
        <p14:creationId xmlns:p14="http://schemas.microsoft.com/office/powerpoint/2010/main" val="723329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A4ABFB-9AF3-4B05-80CA-8A8E828B7B5F}"/>
              </a:ext>
            </a:extLst>
          </p:cNvPr>
          <p:cNvSpPr>
            <a:spLocks noGrp="1"/>
          </p:cNvSpPr>
          <p:nvPr>
            <p:ph type="ctrTitle"/>
          </p:nvPr>
        </p:nvSpPr>
        <p:spPr>
          <a:xfrm>
            <a:off x="914400" y="2470638"/>
            <a:ext cx="10052538" cy="1811216"/>
          </a:xfrm>
        </p:spPr>
        <p:txBody>
          <a:bodyPr anchor="ctr"/>
          <a:lstStyle>
            <a:lvl1pPr algn="ctr">
              <a:defRPr sz="6000"/>
            </a:lvl1pPr>
          </a:lstStyle>
          <a:p>
            <a:r>
              <a:rPr lang="de-DE" dirty="0"/>
              <a:t>Mastertitelformat bearbeiten</a:t>
            </a:r>
          </a:p>
        </p:txBody>
      </p:sp>
      <p:sp>
        <p:nvSpPr>
          <p:cNvPr id="3" name="Untertitel 2">
            <a:extLst>
              <a:ext uri="{FF2B5EF4-FFF2-40B4-BE49-F238E27FC236}">
                <a16:creationId xmlns:a16="http://schemas.microsoft.com/office/drawing/2014/main" id="{8B829A45-5834-4EDD-A8DA-7DD41E01D49C}"/>
              </a:ext>
            </a:extLst>
          </p:cNvPr>
          <p:cNvSpPr>
            <a:spLocks noGrp="1"/>
          </p:cNvSpPr>
          <p:nvPr>
            <p:ph type="subTitle" idx="1"/>
          </p:nvPr>
        </p:nvSpPr>
        <p:spPr>
          <a:xfrm>
            <a:off x="1433145" y="5284176"/>
            <a:ext cx="9138139" cy="835269"/>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p>
        </p:txBody>
      </p:sp>
      <p:sp>
        <p:nvSpPr>
          <p:cNvPr id="4" name="Datumsplatzhalter 3">
            <a:extLst>
              <a:ext uri="{FF2B5EF4-FFF2-40B4-BE49-F238E27FC236}">
                <a16:creationId xmlns:a16="http://schemas.microsoft.com/office/drawing/2014/main" id="{498D80BB-9820-44F0-8428-77150C9BF17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
        <p:nvSpPr>
          <p:cNvPr id="5" name="Fußzeilenplatzhalter 4">
            <a:extLst>
              <a:ext uri="{FF2B5EF4-FFF2-40B4-BE49-F238E27FC236}">
                <a16:creationId xmlns:a16="http://schemas.microsoft.com/office/drawing/2014/main" id="{8FA9687D-EDFD-4B2A-8C59-3B749117D02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6" name="Foliennummernplatzhalter 5">
            <a:extLst>
              <a:ext uri="{FF2B5EF4-FFF2-40B4-BE49-F238E27FC236}">
                <a16:creationId xmlns:a16="http://schemas.microsoft.com/office/drawing/2014/main" id="{282B93E0-5DFB-4154-9AD9-120A7252893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‹Nr.›</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0892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E4B0A0-B51F-43AC-B91B-73F1BB520F2E}"/>
              </a:ext>
            </a:extLst>
          </p:cNvPr>
          <p:cNvSpPr>
            <a:spLocks noGrp="1"/>
          </p:cNvSpPr>
          <p:nvPr>
            <p:ph type="title"/>
          </p:nvPr>
        </p:nvSpPr>
        <p:spPr>
          <a:xfrm>
            <a:off x="838200" y="365117"/>
            <a:ext cx="10515600" cy="1325563"/>
          </a:xfrm>
        </p:spPr>
        <p:txBody>
          <a:bodyPr/>
          <a:lstStyle/>
          <a:p>
            <a:r>
              <a:rPr lang="de-DE"/>
              <a:t>Mastertitelformat bearbeiten</a:t>
            </a:r>
          </a:p>
        </p:txBody>
      </p:sp>
      <p:sp>
        <p:nvSpPr>
          <p:cNvPr id="3" name="Inhaltsplatzhalter 2">
            <a:extLst>
              <a:ext uri="{FF2B5EF4-FFF2-40B4-BE49-F238E27FC236}">
                <a16:creationId xmlns:a16="http://schemas.microsoft.com/office/drawing/2014/main" id="{55FA8AE8-5552-4436-8B07-D06AA8693135}"/>
              </a:ext>
            </a:extLst>
          </p:cNvPr>
          <p:cNvSpPr>
            <a:spLocks noGrp="1"/>
          </p:cNvSpPr>
          <p:nvPr>
            <p:ph idx="1"/>
          </p:nvPr>
        </p:nvSpPr>
        <p:spPr>
          <a:solidFill>
            <a:schemeClr val="bg1">
              <a:lumMod val="95000"/>
              <a:alpha val="60000"/>
            </a:schemeClr>
          </a:solidFill>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30C9BAD-D87F-46C2-BBE2-952B7523A30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
        <p:nvSpPr>
          <p:cNvPr id="5" name="Fußzeilenplatzhalter 4">
            <a:extLst>
              <a:ext uri="{FF2B5EF4-FFF2-40B4-BE49-F238E27FC236}">
                <a16:creationId xmlns:a16="http://schemas.microsoft.com/office/drawing/2014/main" id="{C77659C4-FC62-4DA2-A5D4-760AFD96A9E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6" name="Foliennummernplatzhalter 5">
            <a:extLst>
              <a:ext uri="{FF2B5EF4-FFF2-40B4-BE49-F238E27FC236}">
                <a16:creationId xmlns:a16="http://schemas.microsoft.com/office/drawing/2014/main" id="{88045223-8561-4FAB-8A49-19F7404441F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‹Nr.›</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 name="Bild 13" descr="Welle +Logo">
            <a:extLst>
              <a:ext uri="{FF2B5EF4-FFF2-40B4-BE49-F238E27FC236}">
                <a16:creationId xmlns:a16="http://schemas.microsoft.com/office/drawing/2014/main" id="{9BE69CF2-3D6C-4F6F-8E19-18E27972BE90}"/>
              </a:ext>
            </a:extLst>
          </p:cNvPr>
          <p:cNvPicPr>
            <a:picLocks noChangeAspect="1"/>
          </p:cNvPicPr>
          <p:nvPr/>
        </p:nvPicPr>
        <p:blipFill rotWithShape="1">
          <a:blip r:embed="rId2">
            <a:extLst>
              <a:ext uri="{28A0092B-C50C-407E-A947-70E740481C1C}">
                <a14:useLocalDpi xmlns:a14="http://schemas.microsoft.com/office/drawing/2010/main" val="0"/>
              </a:ext>
            </a:extLst>
          </a:blip>
          <a:srcRect l="66579" t="21185" r="6937" b="28172"/>
          <a:stretch/>
        </p:blipFill>
        <p:spPr bwMode="auto">
          <a:xfrm>
            <a:off x="10247772" y="6022369"/>
            <a:ext cx="1944228" cy="1027085"/>
          </a:xfrm>
          <a:prstGeom prst="rect">
            <a:avLst/>
          </a:prstGeom>
          <a:noFill/>
          <a:ln>
            <a:noFill/>
          </a:ln>
        </p:spPr>
      </p:pic>
    </p:spTree>
    <p:extLst>
      <p:ext uri="{BB962C8B-B14F-4D97-AF65-F5344CB8AC3E}">
        <p14:creationId xmlns:p14="http://schemas.microsoft.com/office/powerpoint/2010/main" val="3187327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B0B711-95BC-497E-87BB-A1E6F0A04AF8}"/>
              </a:ext>
            </a:extLst>
          </p:cNvPr>
          <p:cNvSpPr>
            <a:spLocks noGrp="1"/>
          </p:cNvSpPr>
          <p:nvPr>
            <p:ph type="title"/>
          </p:nvPr>
        </p:nvSpPr>
        <p:spPr>
          <a:xfrm>
            <a:off x="814265" y="2509839"/>
            <a:ext cx="10515600" cy="1719262"/>
          </a:xfrm>
        </p:spPr>
        <p:txBody>
          <a:bodyPr anchor="b"/>
          <a:lstStyle>
            <a:lvl1pPr>
              <a:defRPr sz="6000"/>
            </a:lvl1pPr>
          </a:lstStyle>
          <a:p>
            <a:r>
              <a:rPr lang="de-DE"/>
              <a:t>Mastertitelformat bearbeiten</a:t>
            </a:r>
          </a:p>
        </p:txBody>
      </p:sp>
      <p:sp>
        <p:nvSpPr>
          <p:cNvPr id="4" name="Datumsplatzhalter 3">
            <a:extLst>
              <a:ext uri="{FF2B5EF4-FFF2-40B4-BE49-F238E27FC236}">
                <a16:creationId xmlns:a16="http://schemas.microsoft.com/office/drawing/2014/main" id="{5EA532AA-C973-4D8C-AD29-0E0AD3D2A05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
        <p:nvSpPr>
          <p:cNvPr id="5" name="Fußzeilenplatzhalter 4">
            <a:extLst>
              <a:ext uri="{FF2B5EF4-FFF2-40B4-BE49-F238E27FC236}">
                <a16:creationId xmlns:a16="http://schemas.microsoft.com/office/drawing/2014/main" id="{2B772C17-B380-41FF-869C-5F7E5916ACE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6" name="Foliennummernplatzhalter 5">
            <a:extLst>
              <a:ext uri="{FF2B5EF4-FFF2-40B4-BE49-F238E27FC236}">
                <a16:creationId xmlns:a16="http://schemas.microsoft.com/office/drawing/2014/main" id="{E3FE89DE-3165-43B5-BB74-662C4089424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‹Nr.›</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Textplatzhalter 2">
            <a:extLst>
              <a:ext uri="{FF2B5EF4-FFF2-40B4-BE49-F238E27FC236}">
                <a16:creationId xmlns:a16="http://schemas.microsoft.com/office/drawing/2014/main" id="{88CB9386-67D0-4A0B-A176-DAF8B8231C07}"/>
              </a:ext>
            </a:extLst>
          </p:cNvPr>
          <p:cNvSpPr>
            <a:spLocks noGrp="1"/>
          </p:cNvSpPr>
          <p:nvPr>
            <p:ph type="body" idx="1"/>
          </p:nvPr>
        </p:nvSpPr>
        <p:spPr>
          <a:xfrm>
            <a:off x="838200" y="4805265"/>
            <a:ext cx="10509250" cy="128438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Tree>
    <p:extLst>
      <p:ext uri="{BB962C8B-B14F-4D97-AF65-F5344CB8AC3E}">
        <p14:creationId xmlns:p14="http://schemas.microsoft.com/office/powerpoint/2010/main" val="3854829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E47393-772B-4946-9EBB-3CF9BBB226C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1044432-1D99-4628-87BF-0E99A5E42529}"/>
              </a:ext>
            </a:extLst>
          </p:cNvPr>
          <p:cNvSpPr>
            <a:spLocks noGrp="1"/>
          </p:cNvSpPr>
          <p:nvPr>
            <p:ph sz="half" idx="1"/>
          </p:nvPr>
        </p:nvSpPr>
        <p:spPr>
          <a:xfrm>
            <a:off x="838200" y="2329961"/>
            <a:ext cx="5181600" cy="3847001"/>
          </a:xfrm>
          <a:solidFill>
            <a:schemeClr val="bg1">
              <a:lumMod val="95000"/>
              <a:alpha val="60000"/>
            </a:schemeClr>
          </a:solidFill>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a:extLst>
              <a:ext uri="{FF2B5EF4-FFF2-40B4-BE49-F238E27FC236}">
                <a16:creationId xmlns:a16="http://schemas.microsoft.com/office/drawing/2014/main" id="{DD02F012-780E-4D6B-BCDF-CC3D1B51988F}"/>
              </a:ext>
            </a:extLst>
          </p:cNvPr>
          <p:cNvSpPr>
            <a:spLocks noGrp="1"/>
          </p:cNvSpPr>
          <p:nvPr>
            <p:ph sz="half" idx="2"/>
          </p:nvPr>
        </p:nvSpPr>
        <p:spPr>
          <a:xfrm>
            <a:off x="6172200" y="2321169"/>
            <a:ext cx="5181600" cy="3855794"/>
          </a:xfrm>
          <a:solidFill>
            <a:schemeClr val="bg1">
              <a:lumMod val="95000"/>
              <a:alpha val="60000"/>
            </a:schemeClr>
          </a:solidFill>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Datumsplatzhalter 4">
            <a:extLst>
              <a:ext uri="{FF2B5EF4-FFF2-40B4-BE49-F238E27FC236}">
                <a16:creationId xmlns:a16="http://schemas.microsoft.com/office/drawing/2014/main" id="{285C237A-D06E-42BB-951E-00CD046E765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
        <p:nvSpPr>
          <p:cNvPr id="6" name="Fußzeilenplatzhalter 5">
            <a:extLst>
              <a:ext uri="{FF2B5EF4-FFF2-40B4-BE49-F238E27FC236}">
                <a16:creationId xmlns:a16="http://schemas.microsoft.com/office/drawing/2014/main" id="{09E2F9B7-B84B-4353-8B9A-A705A190CB6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7" name="Foliennummernplatzhalter 6">
            <a:extLst>
              <a:ext uri="{FF2B5EF4-FFF2-40B4-BE49-F238E27FC236}">
                <a16:creationId xmlns:a16="http://schemas.microsoft.com/office/drawing/2014/main" id="{84BAB7E1-B7C8-4ECD-AE48-4DEC2728349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‹Nr.›</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Bild 13" descr="Welle +Logo">
            <a:extLst>
              <a:ext uri="{FF2B5EF4-FFF2-40B4-BE49-F238E27FC236}">
                <a16:creationId xmlns:a16="http://schemas.microsoft.com/office/drawing/2014/main" id="{0A654EF0-65F6-4FC2-B345-C416415B2A29}"/>
              </a:ext>
            </a:extLst>
          </p:cNvPr>
          <p:cNvPicPr>
            <a:picLocks noChangeAspect="1"/>
          </p:cNvPicPr>
          <p:nvPr/>
        </p:nvPicPr>
        <p:blipFill rotWithShape="1">
          <a:blip r:embed="rId2">
            <a:extLst>
              <a:ext uri="{28A0092B-C50C-407E-A947-70E740481C1C}">
                <a14:useLocalDpi xmlns:a14="http://schemas.microsoft.com/office/drawing/2010/main" val="0"/>
              </a:ext>
            </a:extLst>
          </a:blip>
          <a:srcRect l="66579" t="21185" r="6937" b="28172"/>
          <a:stretch/>
        </p:blipFill>
        <p:spPr bwMode="auto">
          <a:xfrm>
            <a:off x="10247772" y="6022369"/>
            <a:ext cx="1944228" cy="1027085"/>
          </a:xfrm>
          <a:prstGeom prst="rect">
            <a:avLst/>
          </a:prstGeom>
          <a:noFill/>
          <a:ln>
            <a:noFill/>
          </a:ln>
        </p:spPr>
      </p:pic>
    </p:spTree>
    <p:extLst>
      <p:ext uri="{BB962C8B-B14F-4D97-AF65-F5344CB8AC3E}">
        <p14:creationId xmlns:p14="http://schemas.microsoft.com/office/powerpoint/2010/main" val="787393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A8CCB9-B51D-438E-92D7-47BC4B5E67B9}"/>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FD9C8388-9123-48FD-9D8A-2ACFBED232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6DD053D2-F695-45A5-854F-A942CE413451}"/>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ED0D7524-4F8E-4BA4-B305-8F78D70E426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E97B3E0-EFAC-401C-ACDE-FFAC70F0D8E8}"/>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74B18DED-AF67-4294-B430-1B6C8D3B234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
        <p:nvSpPr>
          <p:cNvPr id="8" name="Fußzeilenplatzhalter 7">
            <a:extLst>
              <a:ext uri="{FF2B5EF4-FFF2-40B4-BE49-F238E27FC236}">
                <a16:creationId xmlns:a16="http://schemas.microsoft.com/office/drawing/2014/main" id="{BA71D440-67BF-4CFE-B2AE-FF9AD0B7E97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9" name="Foliennummernplatzhalter 8">
            <a:extLst>
              <a:ext uri="{FF2B5EF4-FFF2-40B4-BE49-F238E27FC236}">
                <a16:creationId xmlns:a16="http://schemas.microsoft.com/office/drawing/2014/main" id="{A551EE70-D4BA-431D-878B-E148F5DEA06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‹Nr.›</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0" name="Bild 13" descr="Welle +Logo">
            <a:extLst>
              <a:ext uri="{FF2B5EF4-FFF2-40B4-BE49-F238E27FC236}">
                <a16:creationId xmlns:a16="http://schemas.microsoft.com/office/drawing/2014/main" id="{FF62AB58-8F9D-4629-AB69-023CE61D456B}"/>
              </a:ext>
            </a:extLst>
          </p:cNvPr>
          <p:cNvPicPr>
            <a:picLocks noChangeAspect="1"/>
          </p:cNvPicPr>
          <p:nvPr/>
        </p:nvPicPr>
        <p:blipFill rotWithShape="1">
          <a:blip r:embed="rId2">
            <a:extLst>
              <a:ext uri="{28A0092B-C50C-407E-A947-70E740481C1C}">
                <a14:useLocalDpi xmlns:a14="http://schemas.microsoft.com/office/drawing/2010/main" val="0"/>
              </a:ext>
            </a:extLst>
          </a:blip>
          <a:srcRect l="66579" t="21185" r="6937" b="28172"/>
          <a:stretch/>
        </p:blipFill>
        <p:spPr bwMode="auto">
          <a:xfrm>
            <a:off x="10247772" y="6022369"/>
            <a:ext cx="1944228" cy="1027085"/>
          </a:xfrm>
          <a:prstGeom prst="rect">
            <a:avLst/>
          </a:prstGeom>
          <a:noFill/>
          <a:ln>
            <a:noFill/>
          </a:ln>
        </p:spPr>
      </p:pic>
    </p:spTree>
    <p:extLst>
      <p:ext uri="{BB962C8B-B14F-4D97-AF65-F5344CB8AC3E}">
        <p14:creationId xmlns:p14="http://schemas.microsoft.com/office/powerpoint/2010/main" val="3676257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C4A07E-8BB0-4753-8612-8852D5ED203B}"/>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57A7B41A-DB1D-4458-9491-C30053A798A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
        <p:nvSpPr>
          <p:cNvPr id="4" name="Fußzeilenplatzhalter 3">
            <a:extLst>
              <a:ext uri="{FF2B5EF4-FFF2-40B4-BE49-F238E27FC236}">
                <a16:creationId xmlns:a16="http://schemas.microsoft.com/office/drawing/2014/main" id="{62DF04BB-B79F-40A4-B38D-BAB42899E3D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5" name="Foliennummernplatzhalter 4">
            <a:extLst>
              <a:ext uri="{FF2B5EF4-FFF2-40B4-BE49-F238E27FC236}">
                <a16:creationId xmlns:a16="http://schemas.microsoft.com/office/drawing/2014/main" id="{B7A8AE04-4909-4F04-B734-26298DEA2DB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‹Nr.›</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Bild 13" descr="Welle +Logo">
            <a:extLst>
              <a:ext uri="{FF2B5EF4-FFF2-40B4-BE49-F238E27FC236}">
                <a16:creationId xmlns:a16="http://schemas.microsoft.com/office/drawing/2014/main" id="{DA690AB8-8A6A-4483-AFDF-C6EBEE7D4FDB}"/>
              </a:ext>
            </a:extLst>
          </p:cNvPr>
          <p:cNvPicPr>
            <a:picLocks noChangeAspect="1"/>
          </p:cNvPicPr>
          <p:nvPr/>
        </p:nvPicPr>
        <p:blipFill rotWithShape="1">
          <a:blip r:embed="rId2">
            <a:extLst>
              <a:ext uri="{28A0092B-C50C-407E-A947-70E740481C1C}">
                <a14:useLocalDpi xmlns:a14="http://schemas.microsoft.com/office/drawing/2010/main" val="0"/>
              </a:ext>
            </a:extLst>
          </a:blip>
          <a:srcRect l="66579" t="21185" r="6937" b="28172"/>
          <a:stretch/>
        </p:blipFill>
        <p:spPr bwMode="auto">
          <a:xfrm>
            <a:off x="10247772" y="6022369"/>
            <a:ext cx="1944228" cy="1027085"/>
          </a:xfrm>
          <a:prstGeom prst="rect">
            <a:avLst/>
          </a:prstGeom>
          <a:noFill/>
          <a:ln>
            <a:noFill/>
          </a:ln>
        </p:spPr>
      </p:pic>
    </p:spTree>
    <p:extLst>
      <p:ext uri="{BB962C8B-B14F-4D97-AF65-F5344CB8AC3E}">
        <p14:creationId xmlns:p14="http://schemas.microsoft.com/office/powerpoint/2010/main" val="1441999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FF8ADBC5-636C-4788-8467-AA885C5E7F2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
        <p:nvSpPr>
          <p:cNvPr id="3" name="Fußzeilenplatzhalter 2">
            <a:extLst>
              <a:ext uri="{FF2B5EF4-FFF2-40B4-BE49-F238E27FC236}">
                <a16:creationId xmlns:a16="http://schemas.microsoft.com/office/drawing/2014/main" id="{63A7F445-782B-4A22-92F8-A6F6F9817F6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4" name="Foliennummernplatzhalter 3">
            <a:extLst>
              <a:ext uri="{FF2B5EF4-FFF2-40B4-BE49-F238E27FC236}">
                <a16:creationId xmlns:a16="http://schemas.microsoft.com/office/drawing/2014/main" id="{B057F6ED-A467-4136-9925-2B196D4FAE8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‹Nr.›</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7543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D95D44-27A1-4644-8D1F-2380F427654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A6389F2D-FAAD-43B1-987F-557F6FA269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913DD960-174C-42A1-9FD6-78FA7A887D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2124B947-F0B3-4AA7-9423-922A70AD6A0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
        <p:nvSpPr>
          <p:cNvPr id="6" name="Fußzeilenplatzhalter 5">
            <a:extLst>
              <a:ext uri="{FF2B5EF4-FFF2-40B4-BE49-F238E27FC236}">
                <a16:creationId xmlns:a16="http://schemas.microsoft.com/office/drawing/2014/main" id="{68155612-B9DC-4851-950D-BBDCF78EF48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7" name="Foliennummernplatzhalter 6">
            <a:extLst>
              <a:ext uri="{FF2B5EF4-FFF2-40B4-BE49-F238E27FC236}">
                <a16:creationId xmlns:a16="http://schemas.microsoft.com/office/drawing/2014/main" id="{18AF976E-0F04-4E98-AB72-92353422FB3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‹Nr.›</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7882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76B804-6D22-45FA-B845-923EA91ADBD0}"/>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D05389BC-84F4-460F-A27C-22933C8032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p>
        </p:txBody>
      </p:sp>
      <p:sp>
        <p:nvSpPr>
          <p:cNvPr id="4" name="Textplatzhalter 3">
            <a:extLst>
              <a:ext uri="{FF2B5EF4-FFF2-40B4-BE49-F238E27FC236}">
                <a16:creationId xmlns:a16="http://schemas.microsoft.com/office/drawing/2014/main" id="{71E8446E-F9DA-41AD-8C1D-0C7B03D1F8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5EF75E8-53A1-4884-9EC4-9AB1294D4EA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
        <p:nvSpPr>
          <p:cNvPr id="6" name="Fußzeilenplatzhalter 5">
            <a:extLst>
              <a:ext uri="{FF2B5EF4-FFF2-40B4-BE49-F238E27FC236}">
                <a16:creationId xmlns:a16="http://schemas.microsoft.com/office/drawing/2014/main" id="{EBE6606C-27CB-4A07-9545-55EEF67123D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7" name="Foliennummernplatzhalter 6">
            <a:extLst>
              <a:ext uri="{FF2B5EF4-FFF2-40B4-BE49-F238E27FC236}">
                <a16:creationId xmlns:a16="http://schemas.microsoft.com/office/drawing/2014/main" id="{25C1B9E8-030B-45B0-99EC-28D8C4D6B87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‹Nr.›</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33422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765F51-2169-4E5F-B442-86BA23552371}"/>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784544B2-EC44-406C-A388-6B8C7ED4A53C}"/>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73DD592-AE28-4843-9118-7FA616F6DC7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
        <p:nvSpPr>
          <p:cNvPr id="5" name="Fußzeilenplatzhalter 4">
            <a:extLst>
              <a:ext uri="{FF2B5EF4-FFF2-40B4-BE49-F238E27FC236}">
                <a16:creationId xmlns:a16="http://schemas.microsoft.com/office/drawing/2014/main" id="{3ADE83E4-70BC-4808-9B20-5B077BF4A9C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6" name="Foliennummernplatzhalter 5">
            <a:extLst>
              <a:ext uri="{FF2B5EF4-FFF2-40B4-BE49-F238E27FC236}">
                <a16:creationId xmlns:a16="http://schemas.microsoft.com/office/drawing/2014/main" id="{7645632D-697B-42E1-AECA-663D796D4C8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‹Nr.›</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40386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A1B9B7B7-B906-4E6C-B1C4-3D0FBD15887C}"/>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996967E2-9E23-4C48-A5A0-523EC41805A4}"/>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6725519-08CA-400B-83F5-19526609C84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
        <p:nvSpPr>
          <p:cNvPr id="5" name="Fußzeilenplatzhalter 4">
            <a:extLst>
              <a:ext uri="{FF2B5EF4-FFF2-40B4-BE49-F238E27FC236}">
                <a16:creationId xmlns:a16="http://schemas.microsoft.com/office/drawing/2014/main" id="{474BDEED-F95E-489D-A6C7-8E689CA505A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6" name="Foliennummernplatzhalter 5">
            <a:extLst>
              <a:ext uri="{FF2B5EF4-FFF2-40B4-BE49-F238E27FC236}">
                <a16:creationId xmlns:a16="http://schemas.microsoft.com/office/drawing/2014/main" id="{56549CE3-02B1-4954-A48F-CB77805860D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‹Nr.›</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8385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6" name="Grafik 15" descr="Ein Bild, das Schrift, Logo, Grafiken, Design enthält.&#10;&#10;Automatisch generierte Beschreibung">
            <a:extLst>
              <a:ext uri="{FF2B5EF4-FFF2-40B4-BE49-F238E27FC236}">
                <a16:creationId xmlns:a16="http://schemas.microsoft.com/office/drawing/2014/main" id="{E69790F2-CCD8-CBCB-2849-7F4BB6086ED5}"/>
              </a:ext>
            </a:extLst>
          </p:cNvPr>
          <p:cNvPicPr>
            <a:picLocks noChangeAspect="1"/>
          </p:cNvPicPr>
          <p:nvPr/>
        </p:nvPicPr>
        <p:blipFill rotWithShape="1">
          <a:blip r:embed="rId13">
            <a:extLst>
              <a:ext uri="{28A0092B-C50C-407E-A947-70E740481C1C}">
                <a14:useLocalDpi xmlns:a14="http://schemas.microsoft.com/office/drawing/2010/main" val="0"/>
              </a:ext>
            </a:extLst>
          </a:blip>
          <a:srcRect l="25561" t="32068" r="18384" b="41400"/>
          <a:stretch/>
        </p:blipFill>
        <p:spPr>
          <a:xfrm>
            <a:off x="9751024" y="35238"/>
            <a:ext cx="1597256" cy="756000"/>
          </a:xfrm>
          <a:prstGeom prst="rect">
            <a:avLst/>
          </a:prstGeom>
        </p:spPr>
      </p:pic>
      <p:sp>
        <p:nvSpPr>
          <p:cNvPr id="3" name="Textplatzhalter 2">
            <a:extLst>
              <a:ext uri="{FF2B5EF4-FFF2-40B4-BE49-F238E27FC236}">
                <a16:creationId xmlns:a16="http://schemas.microsoft.com/office/drawing/2014/main" id="{22BCE2F5-30AA-4C89-8B08-1BB7140A61A0}"/>
              </a:ext>
            </a:extLst>
          </p:cNvPr>
          <p:cNvSpPr>
            <a:spLocks noGrp="1"/>
          </p:cNvSpPr>
          <p:nvPr>
            <p:ph type="body" idx="1"/>
          </p:nvPr>
        </p:nvSpPr>
        <p:spPr>
          <a:xfrm>
            <a:off x="838200" y="2297163"/>
            <a:ext cx="10515600" cy="3879800"/>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87E89FE-A5D5-4096-AA7D-B1D63D90EDD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a:solidFill>
                  <a:prstClr val="black">
                    <a:tint val="75000"/>
                  </a:prstClr>
                </a:solidFill>
              </a:rPr>
              <a:t>02.12.2024</a:t>
            </a:r>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ußzeilenplatzhalter 4">
            <a:extLst>
              <a:ext uri="{FF2B5EF4-FFF2-40B4-BE49-F238E27FC236}">
                <a16:creationId xmlns:a16="http://schemas.microsoft.com/office/drawing/2014/main" id="{227A2672-159F-48CA-8FB6-7EACB6A115C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6" name="Foliennummernplatzhalter 5">
            <a:extLst>
              <a:ext uri="{FF2B5EF4-FFF2-40B4-BE49-F238E27FC236}">
                <a16:creationId xmlns:a16="http://schemas.microsoft.com/office/drawing/2014/main" id="{688C1490-8A3F-48F2-BA7D-483745E312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‹Nr.›</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Bild 13" descr="Welle +Logo">
            <a:extLst>
              <a:ext uri="{FF2B5EF4-FFF2-40B4-BE49-F238E27FC236}">
                <a16:creationId xmlns:a16="http://schemas.microsoft.com/office/drawing/2014/main" id="{0B6BF0F4-0E37-40FB-94A4-B889B80A3CC0}"/>
              </a:ext>
            </a:extLst>
          </p:cNvPr>
          <p:cNvPicPr>
            <a:picLocks noChangeAspect="1"/>
          </p:cNvPicPr>
          <p:nvPr/>
        </p:nvPicPr>
        <p:blipFill rotWithShape="1">
          <a:blip r:embed="rId14">
            <a:extLst>
              <a:ext uri="{28A0092B-C50C-407E-A947-70E740481C1C}">
                <a14:useLocalDpi xmlns:a14="http://schemas.microsoft.com/office/drawing/2010/main" val="0"/>
              </a:ext>
            </a:extLst>
          </a:blip>
          <a:srcRect t="60295"/>
          <a:stretch/>
        </p:blipFill>
        <p:spPr bwMode="auto">
          <a:xfrm>
            <a:off x="0" y="1333857"/>
            <a:ext cx="12192000" cy="1337420"/>
          </a:xfrm>
          <a:prstGeom prst="rect">
            <a:avLst/>
          </a:prstGeom>
          <a:noFill/>
          <a:ln>
            <a:noFill/>
          </a:ln>
        </p:spPr>
      </p:pic>
      <p:pic>
        <p:nvPicPr>
          <p:cNvPr id="7" name="Grafik 6">
            <a:extLst>
              <a:ext uri="{FF2B5EF4-FFF2-40B4-BE49-F238E27FC236}">
                <a16:creationId xmlns:a16="http://schemas.microsoft.com/office/drawing/2014/main" id="{1D0DF2AC-E1D5-2F36-C015-3FB1EF732A76}"/>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619817" y="0"/>
            <a:ext cx="1748198" cy="720000"/>
          </a:xfrm>
          <a:prstGeom prst="rect">
            <a:avLst/>
          </a:prstGeom>
        </p:spPr>
      </p:pic>
      <p:sp>
        <p:nvSpPr>
          <p:cNvPr id="2" name="Titelplatzhalter 1">
            <a:extLst>
              <a:ext uri="{FF2B5EF4-FFF2-40B4-BE49-F238E27FC236}">
                <a16:creationId xmlns:a16="http://schemas.microsoft.com/office/drawing/2014/main" id="{1DF43866-9327-426E-A2F1-B0CF1C0099F4}"/>
              </a:ext>
            </a:extLst>
          </p:cNvPr>
          <p:cNvSpPr>
            <a:spLocks noGrp="1"/>
          </p:cNvSpPr>
          <p:nvPr>
            <p:ph type="title"/>
          </p:nvPr>
        </p:nvSpPr>
        <p:spPr>
          <a:xfrm>
            <a:off x="801256" y="596765"/>
            <a:ext cx="10515600" cy="1325563"/>
          </a:xfrm>
          <a:prstGeom prst="rect">
            <a:avLst/>
          </a:prstGeom>
          <a:solidFill>
            <a:schemeClr val="bg1">
              <a:lumMod val="95000"/>
              <a:alpha val="60000"/>
            </a:schemeClr>
          </a:solidFill>
          <a:ln>
            <a:noFill/>
          </a:ln>
        </p:spPr>
        <p:txBody>
          <a:bodyPr vert="horz" lIns="91440" tIns="45720" rIns="91440" bIns="45720" rtlCol="0" anchor="ctr">
            <a:normAutofit/>
          </a:bodyPr>
          <a:lstStyle/>
          <a:p>
            <a:r>
              <a:rPr lang="de-DE"/>
              <a:t>Mastertitelformat bearbeiten</a:t>
            </a:r>
          </a:p>
        </p:txBody>
      </p:sp>
      <p:pic>
        <p:nvPicPr>
          <p:cNvPr id="9" name="Bild 13" descr="Welle +Logo">
            <a:extLst>
              <a:ext uri="{FF2B5EF4-FFF2-40B4-BE49-F238E27FC236}">
                <a16:creationId xmlns:a16="http://schemas.microsoft.com/office/drawing/2014/main" id="{C6ECD2A0-73BF-092E-BD2E-09C47F616487}"/>
              </a:ext>
            </a:extLst>
          </p:cNvPr>
          <p:cNvPicPr>
            <a:picLocks noChangeAspect="1"/>
          </p:cNvPicPr>
          <p:nvPr/>
        </p:nvPicPr>
        <p:blipFill rotWithShape="1">
          <a:blip r:embed="rId14">
            <a:extLst>
              <a:ext uri="{28A0092B-C50C-407E-A947-70E740481C1C}">
                <a14:useLocalDpi xmlns:a14="http://schemas.microsoft.com/office/drawing/2010/main" val="0"/>
              </a:ext>
            </a:extLst>
          </a:blip>
          <a:srcRect l="66579" t="21185" r="6937" b="28172"/>
          <a:stretch/>
        </p:blipFill>
        <p:spPr bwMode="auto">
          <a:xfrm>
            <a:off x="3590194" y="0"/>
            <a:ext cx="1362929" cy="720000"/>
          </a:xfrm>
          <a:prstGeom prst="rect">
            <a:avLst/>
          </a:prstGeom>
          <a:noFill/>
          <a:ln>
            <a:noFill/>
          </a:ln>
        </p:spPr>
      </p:pic>
      <p:pic>
        <p:nvPicPr>
          <p:cNvPr id="11" name="Grafik 10" descr="Ein Bild, das Text, Schrift, Screenshot enthält.&#10;&#10;KI-generierte Inhalte können fehlerhaft sein.">
            <a:extLst>
              <a:ext uri="{FF2B5EF4-FFF2-40B4-BE49-F238E27FC236}">
                <a16:creationId xmlns:a16="http://schemas.microsoft.com/office/drawing/2014/main" id="{7D71254D-A665-A362-92E0-56ACDFC1DFCE}"/>
              </a:ext>
            </a:extLst>
          </p:cNvPr>
          <p:cNvPicPr>
            <a:picLocks noChangeAspect="1"/>
          </p:cNvPicPr>
          <p:nvPr userDrawn="1"/>
        </p:nvPicPr>
        <p:blipFill>
          <a:blip r:embed="rId16">
            <a:extLst>
              <a:ext uri="{28A0092B-C50C-407E-A947-70E740481C1C}">
                <a14:useLocalDpi xmlns:a14="http://schemas.microsoft.com/office/drawing/2010/main" val="0"/>
              </a:ext>
            </a:extLst>
          </a:blip>
          <a:srcRect l="4367" t="8862" r="3783" b="9615"/>
          <a:stretch/>
        </p:blipFill>
        <p:spPr>
          <a:xfrm>
            <a:off x="128867" y="66755"/>
            <a:ext cx="2586183" cy="960174"/>
          </a:xfrm>
          <a:prstGeom prst="rect">
            <a:avLst/>
          </a:prstGeom>
        </p:spPr>
      </p:pic>
    </p:spTree>
    <p:extLst>
      <p:ext uri="{BB962C8B-B14F-4D97-AF65-F5344CB8AC3E}">
        <p14:creationId xmlns:p14="http://schemas.microsoft.com/office/powerpoint/2010/main" val="10819310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microsoft.com/office/2007/relationships/hdphoto" Target="../media/hdphoto1.wdp"/></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69AB40-2C81-DB0F-1FC0-979AAFE91052}"/>
              </a:ext>
            </a:extLst>
          </p:cNvPr>
          <p:cNvSpPr>
            <a:spLocks noGrp="1"/>
          </p:cNvSpPr>
          <p:nvPr>
            <p:ph type="ctrTitle"/>
          </p:nvPr>
        </p:nvSpPr>
        <p:spPr>
          <a:xfrm>
            <a:off x="914400" y="2470638"/>
            <a:ext cx="10052538" cy="1811216"/>
          </a:xfrm>
          <a:noFill/>
        </p:spPr>
        <p:txBody>
          <a:bodyPr anchor="b">
            <a:normAutofit/>
          </a:bodyPr>
          <a:lstStyle/>
          <a:p>
            <a:r>
              <a:rPr lang="de-DE" dirty="0"/>
              <a:t>Schutz vor Extremwetter	</a:t>
            </a:r>
          </a:p>
        </p:txBody>
      </p:sp>
      <p:sp>
        <p:nvSpPr>
          <p:cNvPr id="3" name="Untertitel 2">
            <a:extLst>
              <a:ext uri="{FF2B5EF4-FFF2-40B4-BE49-F238E27FC236}">
                <a16:creationId xmlns:a16="http://schemas.microsoft.com/office/drawing/2014/main" id="{32EC5893-4682-452D-3D50-801800CFFE24}"/>
              </a:ext>
            </a:extLst>
          </p:cNvPr>
          <p:cNvSpPr>
            <a:spLocks noGrp="1"/>
          </p:cNvSpPr>
          <p:nvPr>
            <p:ph type="subTitle" idx="1"/>
          </p:nvPr>
        </p:nvSpPr>
        <p:spPr>
          <a:xfrm>
            <a:off x="1433145" y="5284176"/>
            <a:ext cx="9138139" cy="835269"/>
          </a:xfrm>
          <a:noFill/>
        </p:spPr>
        <p:txBody>
          <a:bodyPr anchor="t">
            <a:normAutofit lnSpcReduction="10000"/>
          </a:bodyPr>
          <a:lstStyle/>
          <a:p>
            <a:r>
              <a:rPr lang="de-DE" dirty="0"/>
              <a:t>Vorsorgemaßnamen und Versicherungsschutz</a:t>
            </a:r>
          </a:p>
          <a:p>
            <a:r>
              <a:rPr lang="de-DE" dirty="0">
                <a:solidFill>
                  <a:schemeClr val="bg1">
                    <a:lumMod val="50000"/>
                  </a:schemeClr>
                </a:solidFill>
              </a:rPr>
              <a:t>Ryan Scott Dean</a:t>
            </a:r>
          </a:p>
        </p:txBody>
      </p:sp>
      <p:sp>
        <p:nvSpPr>
          <p:cNvPr id="6" name="Fußzeilenplatzhalter 5">
            <a:extLst>
              <a:ext uri="{FF2B5EF4-FFF2-40B4-BE49-F238E27FC236}">
                <a16:creationId xmlns:a16="http://schemas.microsoft.com/office/drawing/2014/main" id="{C931462E-ED7C-6050-AC54-4916052BFA9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7" name="Foliennummernplatzhalter 6">
            <a:extLst>
              <a:ext uri="{FF2B5EF4-FFF2-40B4-BE49-F238E27FC236}">
                <a16:creationId xmlns:a16="http://schemas.microsoft.com/office/drawing/2014/main" id="{F03C1013-6CF2-C94A-C548-437350FD312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Datumsplatzhalter 8">
            <a:extLst>
              <a:ext uri="{FF2B5EF4-FFF2-40B4-BE49-F238E27FC236}">
                <a16:creationId xmlns:a16="http://schemas.microsoft.com/office/drawing/2014/main" id="{8FF8135F-8B94-B5A8-D687-660A6CCF7A5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Tree>
    <p:extLst>
      <p:ext uri="{BB962C8B-B14F-4D97-AF65-F5344CB8AC3E}">
        <p14:creationId xmlns:p14="http://schemas.microsoft.com/office/powerpoint/2010/main" val="1114865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wd">
                                    <p:tmPct val="15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1000"/>
                                  </p:stCondLst>
                                  <p:iterate type="wd">
                                    <p:tmPct val="1500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childTnLst>
                                </p:cTn>
                              </p:par>
                              <p:par>
                                <p:cTn id="13" presetID="10" presetClass="entr" presetSubtype="0" fill="hold" grpId="0" nodeType="withEffect">
                                  <p:stCondLst>
                                    <p:cond delay="500"/>
                                  </p:stCondLst>
                                  <p:iterate type="wd">
                                    <p:tmPct val="15000"/>
                                  </p:iterate>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17C06D73-647F-8F0D-2156-F5B92199F1CE}"/>
              </a:ext>
            </a:extLst>
          </p:cNvPr>
          <p:cNvSpPr>
            <a:spLocks noGrp="1"/>
          </p:cNvSpPr>
          <p:nvPr>
            <p:ph type="subTitle" idx="1"/>
          </p:nvPr>
        </p:nvSpPr>
        <p:spPr>
          <a:xfrm>
            <a:off x="999744" y="3035808"/>
            <a:ext cx="10192512" cy="2136648"/>
          </a:xfrm>
        </p:spPr>
        <p:txBody>
          <a:bodyPr>
            <a:normAutofit/>
          </a:bodyPr>
          <a:lstStyle/>
          <a:p>
            <a:pPr algn="just"/>
            <a:r>
              <a:rPr lang="de-DE" dirty="0"/>
              <a:t>Dieser Foliensatz wurde mit einer </a:t>
            </a:r>
            <a:r>
              <a:rPr lang="de-DE" dirty="0" err="1"/>
              <a:t>creative</a:t>
            </a:r>
            <a:r>
              <a:rPr lang="de-DE" dirty="0"/>
              <a:t> </a:t>
            </a:r>
            <a:r>
              <a:rPr lang="de-DE" dirty="0" err="1"/>
              <a:t>commons</a:t>
            </a:r>
            <a:r>
              <a:rPr lang="de-DE" dirty="0"/>
              <a:t> </a:t>
            </a:r>
            <a:r>
              <a:rPr lang="de-DE" dirty="0" err="1"/>
              <a:t>licence</a:t>
            </a:r>
            <a:r>
              <a:rPr lang="de-DE" dirty="0"/>
              <a:t> (CC BY-NC 4.0) versehen, das heißt Sie dürfen: </a:t>
            </a:r>
          </a:p>
          <a:p>
            <a:pPr marL="342900" indent="-342900" algn="just">
              <a:buFont typeface="Arial" panose="020B0604020202020204" pitchFamily="34" charset="0"/>
              <a:buChar char="•"/>
            </a:pPr>
            <a:r>
              <a:rPr lang="de-DE" dirty="0"/>
              <a:t>Teilen - das Material in jedwedem Format oder Medium vervielfältigen und weiterverbreiten </a:t>
            </a:r>
          </a:p>
          <a:p>
            <a:pPr marL="342900" indent="-342900" algn="just">
              <a:buFont typeface="Arial" panose="020B0604020202020204" pitchFamily="34" charset="0"/>
              <a:buChar char="•"/>
            </a:pPr>
            <a:r>
              <a:rPr lang="de-DE" dirty="0"/>
              <a:t>Bearbeiten - das Material remixen, verändern und darauf aufbauen </a:t>
            </a:r>
          </a:p>
          <a:p>
            <a:pPr algn="just"/>
            <a:endParaRPr lang="de-DE" dirty="0"/>
          </a:p>
        </p:txBody>
      </p:sp>
    </p:spTree>
    <p:extLst>
      <p:ext uri="{BB962C8B-B14F-4D97-AF65-F5344CB8AC3E}">
        <p14:creationId xmlns:p14="http://schemas.microsoft.com/office/powerpoint/2010/main" val="39382670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DE7705-F591-063A-A3D1-2643236FD8EB}"/>
              </a:ext>
            </a:extLst>
          </p:cNvPr>
          <p:cNvSpPr>
            <a:spLocks noGrp="1"/>
          </p:cNvSpPr>
          <p:nvPr>
            <p:ph type="title"/>
          </p:nvPr>
        </p:nvSpPr>
        <p:spPr>
          <a:xfrm>
            <a:off x="838200" y="365117"/>
            <a:ext cx="10515600" cy="1325563"/>
          </a:xfrm>
          <a:noFill/>
        </p:spPr>
        <p:txBody>
          <a:bodyPr anchor="b">
            <a:normAutofit/>
          </a:bodyPr>
          <a:lstStyle/>
          <a:p>
            <a:r>
              <a:rPr lang="de-DE"/>
              <a:t>Vorstellung:	</a:t>
            </a:r>
          </a:p>
        </p:txBody>
      </p:sp>
      <p:sp>
        <p:nvSpPr>
          <p:cNvPr id="3" name="Inhaltsplatzhalter 2">
            <a:extLst>
              <a:ext uri="{FF2B5EF4-FFF2-40B4-BE49-F238E27FC236}">
                <a16:creationId xmlns:a16="http://schemas.microsoft.com/office/drawing/2014/main" id="{AED1849A-D365-13C4-D9F0-13188E860885}"/>
              </a:ext>
            </a:extLst>
          </p:cNvPr>
          <p:cNvSpPr>
            <a:spLocks noGrp="1"/>
          </p:cNvSpPr>
          <p:nvPr>
            <p:ph idx="1"/>
          </p:nvPr>
        </p:nvSpPr>
        <p:spPr>
          <a:xfrm>
            <a:off x="838200" y="2297163"/>
            <a:ext cx="10515600" cy="3879800"/>
          </a:xfrm>
          <a:noFill/>
        </p:spPr>
        <p:txBody>
          <a:bodyPr anchor="t">
            <a:normAutofit/>
          </a:bodyPr>
          <a:lstStyle/>
          <a:p>
            <a:r>
              <a:rPr lang="de-DE" dirty="0"/>
              <a:t>Ryan Scott Deane</a:t>
            </a:r>
          </a:p>
          <a:p>
            <a:r>
              <a:rPr lang="de-DE" dirty="0"/>
              <a:t>Versicherungsfachmann seit dem 09.04.2021</a:t>
            </a:r>
          </a:p>
          <a:p>
            <a:r>
              <a:rPr lang="de-DE" dirty="0"/>
              <a:t>Seit Juli 2024 Landesvorsitzender des Verband Haus- und Wohneigentum, Siedlerbund Berlin Brandenburg e.V.</a:t>
            </a:r>
          </a:p>
          <a:p>
            <a:endParaRPr lang="de-DE" dirty="0"/>
          </a:p>
        </p:txBody>
      </p:sp>
      <p:sp>
        <p:nvSpPr>
          <p:cNvPr id="6" name="Fußzeilenplatzhalter 5">
            <a:extLst>
              <a:ext uri="{FF2B5EF4-FFF2-40B4-BE49-F238E27FC236}">
                <a16:creationId xmlns:a16="http://schemas.microsoft.com/office/drawing/2014/main" id="{BD18361C-F0FB-9560-4CA0-E70C3125DB1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7" name="Foliennummernplatzhalter 6">
            <a:extLst>
              <a:ext uri="{FF2B5EF4-FFF2-40B4-BE49-F238E27FC236}">
                <a16:creationId xmlns:a16="http://schemas.microsoft.com/office/drawing/2014/main" id="{CF0E9051-47D7-0DED-CCF0-B69DC3ED718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Datumsplatzhalter 8">
            <a:extLst>
              <a:ext uri="{FF2B5EF4-FFF2-40B4-BE49-F238E27FC236}">
                <a16:creationId xmlns:a16="http://schemas.microsoft.com/office/drawing/2014/main" id="{E4443B8D-40C2-2118-7CA2-24F195731BE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Tree>
    <p:extLst>
      <p:ext uri="{BB962C8B-B14F-4D97-AF65-F5344CB8AC3E}">
        <p14:creationId xmlns:p14="http://schemas.microsoft.com/office/powerpoint/2010/main" val="1960784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5D5123-B122-E56F-FD18-A423A0AEB1D5}"/>
              </a:ext>
            </a:extLst>
          </p:cNvPr>
          <p:cNvSpPr>
            <a:spLocks noGrp="1"/>
          </p:cNvSpPr>
          <p:nvPr>
            <p:ph type="title"/>
          </p:nvPr>
        </p:nvSpPr>
        <p:spPr>
          <a:xfrm>
            <a:off x="838200" y="365117"/>
            <a:ext cx="10515600" cy="1325563"/>
          </a:xfrm>
          <a:noFill/>
        </p:spPr>
        <p:txBody>
          <a:bodyPr anchor="b">
            <a:normAutofit/>
          </a:bodyPr>
          <a:lstStyle/>
          <a:p>
            <a:r>
              <a:rPr lang="de-DE"/>
              <a:t>Gliederung Teil 1:</a:t>
            </a:r>
          </a:p>
        </p:txBody>
      </p:sp>
      <p:graphicFrame>
        <p:nvGraphicFramePr>
          <p:cNvPr id="6" name="Inhaltsplatzhalter 5">
            <a:extLst>
              <a:ext uri="{FF2B5EF4-FFF2-40B4-BE49-F238E27FC236}">
                <a16:creationId xmlns:a16="http://schemas.microsoft.com/office/drawing/2014/main" id="{B4951895-E317-0E62-1ADC-D886D4833D40}"/>
              </a:ext>
            </a:extLst>
          </p:cNvPr>
          <p:cNvGraphicFramePr>
            <a:graphicFrameLocks noGrp="1"/>
          </p:cNvGraphicFramePr>
          <p:nvPr>
            <p:ph idx="1"/>
            <p:extLst>
              <p:ext uri="{D42A27DB-BD31-4B8C-83A1-F6EECF244321}">
                <p14:modId xmlns:p14="http://schemas.microsoft.com/office/powerpoint/2010/main" val="352063876"/>
              </p:ext>
            </p:extLst>
          </p:nvPr>
        </p:nvGraphicFramePr>
        <p:xfrm>
          <a:off x="838200" y="2297113"/>
          <a:ext cx="10515600" cy="3879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Fußzeilenplatzhalter 6">
            <a:extLst>
              <a:ext uri="{FF2B5EF4-FFF2-40B4-BE49-F238E27FC236}">
                <a16:creationId xmlns:a16="http://schemas.microsoft.com/office/drawing/2014/main" id="{82EA3797-589C-D3EE-FFE7-88393C2F842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9" name="Foliennummernplatzhalter 8">
            <a:extLst>
              <a:ext uri="{FF2B5EF4-FFF2-40B4-BE49-F238E27FC236}">
                <a16:creationId xmlns:a16="http://schemas.microsoft.com/office/drawing/2014/main" id="{2E578104-8135-32D4-BDA7-D20B0459B8B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1" name="Datumsplatzhalter 10">
            <a:extLst>
              <a:ext uri="{FF2B5EF4-FFF2-40B4-BE49-F238E27FC236}">
                <a16:creationId xmlns:a16="http://schemas.microsoft.com/office/drawing/2014/main" id="{84A23C48-7CEA-98DC-0FD3-07C17E1D4E4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Tree>
    <p:extLst>
      <p:ext uri="{BB962C8B-B14F-4D97-AF65-F5344CB8AC3E}">
        <p14:creationId xmlns:p14="http://schemas.microsoft.com/office/powerpoint/2010/main" val="25672532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1F1368-B8D1-9D4F-8CE1-F702EC86AE6C}"/>
              </a:ext>
            </a:extLst>
          </p:cNvPr>
          <p:cNvSpPr>
            <a:spLocks noGrp="1"/>
          </p:cNvSpPr>
          <p:nvPr>
            <p:ph type="title"/>
          </p:nvPr>
        </p:nvSpPr>
        <p:spPr>
          <a:xfrm>
            <a:off x="838200" y="365117"/>
            <a:ext cx="10515600" cy="1325563"/>
          </a:xfrm>
          <a:noFill/>
        </p:spPr>
        <p:txBody>
          <a:bodyPr anchor="b">
            <a:normAutofit/>
          </a:bodyPr>
          <a:lstStyle/>
          <a:p>
            <a:r>
              <a:rPr lang="de-DE"/>
              <a:t>Gliederung Teil 2:</a:t>
            </a:r>
          </a:p>
        </p:txBody>
      </p:sp>
      <p:graphicFrame>
        <p:nvGraphicFramePr>
          <p:cNvPr id="6" name="Inhaltsplatzhalter 5">
            <a:extLst>
              <a:ext uri="{FF2B5EF4-FFF2-40B4-BE49-F238E27FC236}">
                <a16:creationId xmlns:a16="http://schemas.microsoft.com/office/drawing/2014/main" id="{CEB1932B-04A8-EF20-EF3D-4402887BF6C1}"/>
              </a:ext>
            </a:extLst>
          </p:cNvPr>
          <p:cNvGraphicFramePr>
            <a:graphicFrameLocks noGrp="1"/>
          </p:cNvGraphicFramePr>
          <p:nvPr>
            <p:ph idx="1"/>
            <p:extLst>
              <p:ext uri="{D42A27DB-BD31-4B8C-83A1-F6EECF244321}">
                <p14:modId xmlns:p14="http://schemas.microsoft.com/office/powerpoint/2010/main" val="3460409368"/>
              </p:ext>
            </p:extLst>
          </p:nvPr>
        </p:nvGraphicFramePr>
        <p:xfrm>
          <a:off x="838200" y="2297113"/>
          <a:ext cx="10515600" cy="3879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Fußzeilenplatzhalter 6">
            <a:extLst>
              <a:ext uri="{FF2B5EF4-FFF2-40B4-BE49-F238E27FC236}">
                <a16:creationId xmlns:a16="http://schemas.microsoft.com/office/drawing/2014/main" id="{BAF49EC1-9996-8047-6CF4-A5835C4A431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9" name="Foliennummernplatzhalter 8">
            <a:extLst>
              <a:ext uri="{FF2B5EF4-FFF2-40B4-BE49-F238E27FC236}">
                <a16:creationId xmlns:a16="http://schemas.microsoft.com/office/drawing/2014/main" id="{B88C1567-48E6-D57B-53BA-CED49A8249E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1" name="Datumsplatzhalter 10">
            <a:extLst>
              <a:ext uri="{FF2B5EF4-FFF2-40B4-BE49-F238E27FC236}">
                <a16:creationId xmlns:a16="http://schemas.microsoft.com/office/drawing/2014/main" id="{6101D72A-848A-2ABD-5119-A5C5593D98E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Tree>
    <p:extLst>
      <p:ext uri="{BB962C8B-B14F-4D97-AF65-F5344CB8AC3E}">
        <p14:creationId xmlns:p14="http://schemas.microsoft.com/office/powerpoint/2010/main" val="33537226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F5FD11-BFF5-2188-8091-8C1A2BA5FA9E}"/>
              </a:ext>
            </a:extLst>
          </p:cNvPr>
          <p:cNvSpPr>
            <a:spLocks noGrp="1"/>
          </p:cNvSpPr>
          <p:nvPr>
            <p:ph type="title"/>
          </p:nvPr>
        </p:nvSpPr>
        <p:spPr>
          <a:noFill/>
        </p:spPr>
        <p:txBody>
          <a:bodyPr anchor="b">
            <a:normAutofit fontScale="90000"/>
          </a:bodyPr>
          <a:lstStyle/>
          <a:p>
            <a:r>
              <a:rPr lang="de-DE"/>
              <a:t>1.) Was sind Extremwetterereignisse</a:t>
            </a:r>
          </a:p>
        </p:txBody>
      </p:sp>
      <p:sp>
        <p:nvSpPr>
          <p:cNvPr id="11" name="Datumsplatzhalter 10">
            <a:extLst>
              <a:ext uri="{FF2B5EF4-FFF2-40B4-BE49-F238E27FC236}">
                <a16:creationId xmlns:a16="http://schemas.microsoft.com/office/drawing/2014/main" id="{C6F3D38F-9B43-69BB-F4C7-08596F59AEA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
        <p:nvSpPr>
          <p:cNvPr id="7" name="Fußzeilenplatzhalter 6">
            <a:extLst>
              <a:ext uri="{FF2B5EF4-FFF2-40B4-BE49-F238E27FC236}">
                <a16:creationId xmlns:a16="http://schemas.microsoft.com/office/drawing/2014/main" id="{8625B2CB-B1DE-A424-AA4E-65843929EEA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9" name="Foliennummernplatzhalter 8">
            <a:extLst>
              <a:ext uri="{FF2B5EF4-FFF2-40B4-BE49-F238E27FC236}">
                <a16:creationId xmlns:a16="http://schemas.microsoft.com/office/drawing/2014/main" id="{82E68EE1-16A4-1F3A-44AE-0082F88DDF5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1" name="Textplatzhalter 20">
            <a:extLst>
              <a:ext uri="{FF2B5EF4-FFF2-40B4-BE49-F238E27FC236}">
                <a16:creationId xmlns:a16="http://schemas.microsoft.com/office/drawing/2014/main" id="{8EEF226A-29E0-0158-5AD1-0014CD71E1FE}"/>
              </a:ext>
            </a:extLst>
          </p:cNvPr>
          <p:cNvSpPr>
            <a:spLocks noGrp="1"/>
          </p:cNvSpPr>
          <p:nvPr>
            <p:ph type="body" idx="1"/>
          </p:nvPr>
        </p:nvSpPr>
        <p:spPr/>
        <p:txBody>
          <a:bodyPr/>
          <a:lstStyle/>
          <a:p>
            <a:r>
              <a:rPr lang="de-DE" dirty="0"/>
              <a:t>…aus Sicht der Siedlungen</a:t>
            </a:r>
          </a:p>
        </p:txBody>
      </p:sp>
    </p:spTree>
    <p:extLst>
      <p:ext uri="{BB962C8B-B14F-4D97-AF65-F5344CB8AC3E}">
        <p14:creationId xmlns:p14="http://schemas.microsoft.com/office/powerpoint/2010/main" val="2047040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2D9136-9CB0-EB32-B59B-933C74217D98}"/>
              </a:ext>
            </a:extLst>
          </p:cNvPr>
          <p:cNvSpPr>
            <a:spLocks noGrp="1"/>
          </p:cNvSpPr>
          <p:nvPr>
            <p:ph type="title"/>
          </p:nvPr>
        </p:nvSpPr>
        <p:spPr/>
        <p:txBody>
          <a:bodyPr/>
          <a:lstStyle/>
          <a:p>
            <a:r>
              <a:rPr lang="de-DE" dirty="0"/>
              <a:t>Extremwetterereignisarten:</a:t>
            </a:r>
          </a:p>
        </p:txBody>
      </p:sp>
      <p:sp>
        <p:nvSpPr>
          <p:cNvPr id="3" name="Inhaltsplatzhalter 2">
            <a:extLst>
              <a:ext uri="{FF2B5EF4-FFF2-40B4-BE49-F238E27FC236}">
                <a16:creationId xmlns:a16="http://schemas.microsoft.com/office/drawing/2014/main" id="{6E1FB5F4-D8A7-75C4-CB93-33862EAB37E5}"/>
              </a:ext>
            </a:extLst>
          </p:cNvPr>
          <p:cNvSpPr>
            <a:spLocks noGrp="1"/>
          </p:cNvSpPr>
          <p:nvPr>
            <p:ph idx="1"/>
          </p:nvPr>
        </p:nvSpPr>
        <p:spPr/>
        <p:txBody>
          <a:bodyPr/>
          <a:lstStyle/>
          <a:p>
            <a:r>
              <a:rPr lang="de-DE" dirty="0"/>
              <a:t>1.) Teilnehmer sagt</a:t>
            </a:r>
          </a:p>
          <a:p>
            <a:r>
              <a:rPr lang="de-DE" dirty="0"/>
              <a:t>2.)</a:t>
            </a:r>
          </a:p>
          <a:p>
            <a:r>
              <a:rPr lang="de-DE" dirty="0"/>
              <a:t>3.)</a:t>
            </a:r>
          </a:p>
          <a:p>
            <a:r>
              <a:rPr lang="de-DE" dirty="0"/>
              <a:t>4.)</a:t>
            </a:r>
          </a:p>
          <a:p>
            <a:r>
              <a:rPr lang="de-DE" dirty="0"/>
              <a:t>5.)</a:t>
            </a:r>
          </a:p>
          <a:p>
            <a:r>
              <a:rPr lang="de-DE" dirty="0"/>
              <a:t>6.)</a:t>
            </a:r>
          </a:p>
        </p:txBody>
      </p:sp>
      <p:sp>
        <p:nvSpPr>
          <p:cNvPr id="4" name="Fußzeilenplatzhalter 3">
            <a:extLst>
              <a:ext uri="{FF2B5EF4-FFF2-40B4-BE49-F238E27FC236}">
                <a16:creationId xmlns:a16="http://schemas.microsoft.com/office/drawing/2014/main" id="{9509DD93-CBD8-A0DC-12FE-87E0C90C438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5" name="Foliennummernplatzhalter 4">
            <a:extLst>
              <a:ext uri="{FF2B5EF4-FFF2-40B4-BE49-F238E27FC236}">
                <a16:creationId xmlns:a16="http://schemas.microsoft.com/office/drawing/2014/main" id="{1257AFD1-83DF-FCD1-7579-DB02B5D4A4F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Datumsplatzhalter 5">
            <a:extLst>
              <a:ext uri="{FF2B5EF4-FFF2-40B4-BE49-F238E27FC236}">
                <a16:creationId xmlns:a16="http://schemas.microsoft.com/office/drawing/2014/main" id="{A94CFADA-DBF8-86C9-2982-DACF49A7244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Tree>
    <p:extLst>
      <p:ext uri="{BB962C8B-B14F-4D97-AF65-F5344CB8AC3E}">
        <p14:creationId xmlns:p14="http://schemas.microsoft.com/office/powerpoint/2010/main" val="366163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5BC0A0-A67B-63CE-10E5-9464811FBE88}"/>
              </a:ext>
            </a:extLst>
          </p:cNvPr>
          <p:cNvSpPr>
            <a:spLocks noGrp="1"/>
          </p:cNvSpPr>
          <p:nvPr>
            <p:ph type="title"/>
          </p:nvPr>
        </p:nvSpPr>
        <p:spPr>
          <a:noFill/>
        </p:spPr>
        <p:txBody>
          <a:bodyPr anchor="b">
            <a:normAutofit/>
          </a:bodyPr>
          <a:lstStyle/>
          <a:p>
            <a:r>
              <a:rPr lang="de-DE" dirty="0"/>
              <a:t>Was sind Extremwetterereignisse</a:t>
            </a:r>
          </a:p>
        </p:txBody>
      </p:sp>
      <p:sp>
        <p:nvSpPr>
          <p:cNvPr id="6" name="Datumsplatzhalter 5">
            <a:extLst>
              <a:ext uri="{FF2B5EF4-FFF2-40B4-BE49-F238E27FC236}">
                <a16:creationId xmlns:a16="http://schemas.microsoft.com/office/drawing/2014/main" id="{089F612F-037B-5950-6171-E8F7F15C5E75}"/>
              </a:ext>
            </a:extLst>
          </p:cNvPr>
          <p:cNvSpPr>
            <a:spLocks noGrp="1"/>
          </p:cNvSpPr>
          <p:nvPr>
            <p:ph type="dt" sz="half" idx="10"/>
          </p:nvPr>
        </p:nvSpPr>
        <p:spPr/>
        <p:txBody>
          <a:bodyPr/>
          <a:lstStyle/>
          <a:p>
            <a:pPr lvl="0"/>
            <a:r>
              <a:rPr lang="de-DE" noProof="0"/>
              <a:t>02.12.2024</a:t>
            </a:r>
          </a:p>
        </p:txBody>
      </p:sp>
      <p:sp>
        <p:nvSpPr>
          <p:cNvPr id="3" name="Fußzeilenplatzhalter 2">
            <a:extLst>
              <a:ext uri="{FF2B5EF4-FFF2-40B4-BE49-F238E27FC236}">
                <a16:creationId xmlns:a16="http://schemas.microsoft.com/office/drawing/2014/main" id="{CFF79A6E-AA34-BA44-4622-4B75959BB039}"/>
              </a:ext>
            </a:extLst>
          </p:cNvPr>
          <p:cNvSpPr>
            <a:spLocks noGrp="1"/>
          </p:cNvSpPr>
          <p:nvPr>
            <p:ph type="ftr" sz="quarter" idx="11"/>
          </p:nvPr>
        </p:nvSpPr>
        <p:spPr/>
        <p:txBody>
          <a:bodyPr/>
          <a:lstStyle/>
          <a:p>
            <a:pPr lvl="0"/>
            <a:r>
              <a:rPr lang="de-DE" noProof="0"/>
              <a:t>WeKASi - Projekt (FKZ: 67DAS279) - Versicherungsschutz</a:t>
            </a:r>
          </a:p>
        </p:txBody>
      </p:sp>
      <p:sp>
        <p:nvSpPr>
          <p:cNvPr id="5" name="Foliennummernplatzhalter 4">
            <a:extLst>
              <a:ext uri="{FF2B5EF4-FFF2-40B4-BE49-F238E27FC236}">
                <a16:creationId xmlns:a16="http://schemas.microsoft.com/office/drawing/2014/main" id="{F4BF7755-A3A6-E92C-71C9-F396A55B4960}"/>
              </a:ext>
            </a:extLst>
          </p:cNvPr>
          <p:cNvSpPr>
            <a:spLocks noGrp="1"/>
          </p:cNvSpPr>
          <p:nvPr>
            <p:ph type="sldNum" sz="quarter" idx="12"/>
          </p:nvPr>
        </p:nvSpPr>
        <p:spPr/>
        <p:txBody>
          <a:bodyPr/>
          <a:lstStyle/>
          <a:p>
            <a:pPr lvl="0"/>
            <a:fld id="{ED908211-3AD3-4F99-8AED-A91A8DFDFBFA}" type="slidenum">
              <a:rPr lang="de-DE" noProof="0" smtClean="0"/>
              <a:pPr lvl="0"/>
              <a:t>8</a:t>
            </a:fld>
            <a:endParaRPr lang="de-DE" noProof="0"/>
          </a:p>
        </p:txBody>
      </p:sp>
      <p:sp>
        <p:nvSpPr>
          <p:cNvPr id="30" name="Textplatzhalter 29">
            <a:extLst>
              <a:ext uri="{FF2B5EF4-FFF2-40B4-BE49-F238E27FC236}">
                <a16:creationId xmlns:a16="http://schemas.microsoft.com/office/drawing/2014/main" id="{8E0CD188-A792-5F52-DAE1-BFD6D073F5EE}"/>
              </a:ext>
            </a:extLst>
          </p:cNvPr>
          <p:cNvSpPr>
            <a:spLocks noGrp="1"/>
          </p:cNvSpPr>
          <p:nvPr>
            <p:ph type="body" idx="1"/>
          </p:nvPr>
        </p:nvSpPr>
        <p:spPr/>
        <p:txBody>
          <a:bodyPr/>
          <a:lstStyle/>
          <a:p>
            <a:r>
              <a:rPr lang="de-DE" dirty="0"/>
              <a:t>…aus Sicht der Versicherer</a:t>
            </a:r>
          </a:p>
        </p:txBody>
      </p:sp>
    </p:spTree>
    <p:extLst>
      <p:ext uri="{BB962C8B-B14F-4D97-AF65-F5344CB8AC3E}">
        <p14:creationId xmlns:p14="http://schemas.microsoft.com/office/powerpoint/2010/main" val="2881682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8528C2-CF98-728A-8BD2-A64F3AA490D7}"/>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5400" dirty="0"/>
              <a:t>Sturm und Hagel</a:t>
            </a:r>
          </a:p>
        </p:txBody>
      </p:sp>
      <p:sp>
        <p:nvSpPr>
          <p:cNvPr id="6" name="Inhaltsplatzhalter 5">
            <a:extLst>
              <a:ext uri="{FF2B5EF4-FFF2-40B4-BE49-F238E27FC236}">
                <a16:creationId xmlns:a16="http://schemas.microsoft.com/office/drawing/2014/main" id="{9EAAC657-4CB6-2DB5-6D77-657D662357AB}"/>
              </a:ext>
            </a:extLst>
          </p:cNvPr>
          <p:cNvSpPr>
            <a:spLocks noGrp="1"/>
          </p:cNvSpPr>
          <p:nvPr>
            <p:ph idx="1"/>
          </p:nvPr>
        </p:nvSpPr>
        <p:spPr>
          <a:xfrm>
            <a:off x="640080" y="2872899"/>
            <a:ext cx="4243589" cy="3320668"/>
          </a:xfrm>
        </p:spPr>
        <p:txBody>
          <a:bodyPr>
            <a:normAutofit/>
          </a:bodyPr>
          <a:lstStyle/>
          <a:p>
            <a:r>
              <a:rPr lang="de-DE" sz="2200" dirty="0"/>
              <a:t>Sturm ist eine wetterbedingte Luftbewegung von mindestens 8 Beaufort (mehr als 62 km/h). </a:t>
            </a:r>
          </a:p>
          <a:p>
            <a:r>
              <a:rPr lang="de-DE" sz="2200" dirty="0"/>
              <a:t>Hagel ist fester Niederschlag, der aus Eis besteht und einen Durchmesser von mind. 5mm </a:t>
            </a:r>
          </a:p>
        </p:txBody>
      </p:sp>
      <p:pic>
        <p:nvPicPr>
          <p:cNvPr id="7" name="Picture 6" descr="Die Landschaft eines Sturms über einem Bauernhof">
            <a:extLst>
              <a:ext uri="{FF2B5EF4-FFF2-40B4-BE49-F238E27FC236}">
                <a16:creationId xmlns:a16="http://schemas.microsoft.com/office/drawing/2014/main" id="{F5BDB988-F8EA-8796-DA2F-3F2D26F74BC4}"/>
              </a:ext>
            </a:extLst>
          </p:cNvPr>
          <p:cNvPicPr>
            <a:picLocks noChangeAspect="1"/>
          </p:cNvPicPr>
          <p:nvPr/>
        </p:nvPicPr>
        <p:blipFill>
          <a:blip r:embed="rId2"/>
          <a:srcRect l="13410" r="30170"/>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3" name="Fußzeilenplatzhalter 2">
            <a:extLst>
              <a:ext uri="{FF2B5EF4-FFF2-40B4-BE49-F238E27FC236}">
                <a16:creationId xmlns:a16="http://schemas.microsoft.com/office/drawing/2014/main" id="{057871CB-87D1-CF8B-BDFA-D42E5F93744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4" name="Foliennummernplatzhalter 3">
            <a:extLst>
              <a:ext uri="{FF2B5EF4-FFF2-40B4-BE49-F238E27FC236}">
                <a16:creationId xmlns:a16="http://schemas.microsoft.com/office/drawing/2014/main" id="{CB9F6FCC-88EB-2313-DF43-E46D1BA2C4A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Datumsplatzhalter 4">
            <a:extLst>
              <a:ext uri="{FF2B5EF4-FFF2-40B4-BE49-F238E27FC236}">
                <a16:creationId xmlns:a16="http://schemas.microsoft.com/office/drawing/2014/main" id="{B9205088-A248-7865-AB1A-3FEB199E385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Tree>
    <p:extLst>
      <p:ext uri="{BB962C8B-B14F-4D97-AF65-F5344CB8AC3E}">
        <p14:creationId xmlns:p14="http://schemas.microsoft.com/office/powerpoint/2010/main" val="30212306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553358-E1DD-149A-B020-79241850B517}"/>
              </a:ext>
            </a:extLst>
          </p:cNvPr>
          <p:cNvSpPr>
            <a:spLocks noGrp="1"/>
          </p:cNvSpPr>
          <p:nvPr>
            <p:ph type="title"/>
          </p:nvPr>
        </p:nvSpPr>
        <p:spPr>
          <a:xfrm>
            <a:off x="801256" y="596765"/>
            <a:ext cx="10515600" cy="1325563"/>
          </a:xfrm>
        </p:spPr>
        <p:txBody>
          <a:bodyPr vert="horz" lIns="91440" tIns="45720" rIns="91440" bIns="45720" rtlCol="0" anchor="ctr">
            <a:normAutofit/>
          </a:bodyPr>
          <a:lstStyle/>
          <a:p>
            <a:r>
              <a:rPr lang="de-DE" kern="1200" dirty="0">
                <a:latin typeface="+mj-lt"/>
                <a:ea typeface="+mj-ea"/>
                <a:cs typeface="+mj-cs"/>
              </a:rPr>
              <a:t>Überschwemmung und Hochwasser</a:t>
            </a:r>
          </a:p>
        </p:txBody>
      </p:sp>
      <p:pic>
        <p:nvPicPr>
          <p:cNvPr id="59" name="Inhaltsplatzhalter 58">
            <a:extLst>
              <a:ext uri="{FF2B5EF4-FFF2-40B4-BE49-F238E27FC236}">
                <a16:creationId xmlns:a16="http://schemas.microsoft.com/office/drawing/2014/main" id="{23C7ACD4-85D3-0718-5F94-9596D9F0E696}"/>
              </a:ext>
            </a:extLst>
          </p:cNvPr>
          <p:cNvPicPr>
            <a:picLocks noGrp="1" noChangeAspect="1"/>
          </p:cNvPicPr>
          <p:nvPr>
            <p:ph sz="half" idx="1"/>
          </p:nvPr>
        </p:nvPicPr>
        <p:blipFill>
          <a:blip r:embed="rId2"/>
          <a:srcRect l="9755" r="336" b="-2"/>
          <a:stretch/>
        </p:blipFill>
        <p:spPr>
          <a:xfrm>
            <a:off x="838200" y="2329961"/>
            <a:ext cx="5181600" cy="3847001"/>
          </a:xfrm>
          <a:prstGeom prst="rect">
            <a:avLst/>
          </a:prstGeom>
          <a:noFill/>
        </p:spPr>
      </p:pic>
      <p:sp>
        <p:nvSpPr>
          <p:cNvPr id="56" name="Textfeld 55">
            <a:extLst>
              <a:ext uri="{FF2B5EF4-FFF2-40B4-BE49-F238E27FC236}">
                <a16:creationId xmlns:a16="http://schemas.microsoft.com/office/drawing/2014/main" id="{A17416EC-5E12-745A-0A7C-7C7A205BDADF}"/>
              </a:ext>
            </a:extLst>
          </p:cNvPr>
          <p:cNvSpPr txBox="1"/>
          <p:nvPr/>
        </p:nvSpPr>
        <p:spPr>
          <a:xfrm>
            <a:off x="6172200" y="2321169"/>
            <a:ext cx="5181600" cy="3855794"/>
          </a:xfrm>
          <a:prstGeom prst="rect">
            <a:avLst/>
          </a:prstGeom>
          <a:solidFill>
            <a:schemeClr val="bg1">
              <a:lumMod val="95000"/>
              <a:alpha val="60000"/>
            </a:schemeClr>
          </a:solidFill>
        </p:spPr>
        <p:txBody>
          <a:bodyPr vert="horz" lIns="91440" tIns="45720" rIns="91440" bIns="45720" rtlCol="0">
            <a:normAutofit/>
          </a:bodyPr>
          <a:lstStyle/>
          <a:p>
            <a:pPr marL="228600" indent="-228600">
              <a:lnSpc>
                <a:spcPct val="90000"/>
              </a:lnSpc>
              <a:spcBef>
                <a:spcPts val="1000"/>
              </a:spcBef>
              <a:spcAft>
                <a:spcPts val="600"/>
              </a:spcAft>
              <a:buFont typeface="Arial" panose="020B0604020202020204" pitchFamily="34" charset="0"/>
              <a:buChar char="•"/>
            </a:pPr>
            <a:r>
              <a:rPr lang="de-DE" sz="2800"/>
              <a:t>Als Überschwemmung bezeichnet man einen Zustand, bei dem eine normalerweise trockenliegende Bodenfläche vollständig von Wasser bedeckt ist</a:t>
            </a:r>
          </a:p>
        </p:txBody>
      </p:sp>
      <p:sp>
        <p:nvSpPr>
          <p:cNvPr id="5" name="Datumsplatzhalter 4">
            <a:extLst>
              <a:ext uri="{FF2B5EF4-FFF2-40B4-BE49-F238E27FC236}">
                <a16:creationId xmlns:a16="http://schemas.microsoft.com/office/drawing/2014/main" id="{9FA87A37-9F2E-3C89-25BB-115D1D1DA70C}"/>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a:spcAft>
                <a:spcPts val="600"/>
              </a:spcAft>
              <a:defRPr/>
            </a:pPr>
            <a:r>
              <a:rPr lang="de-DE" kern="1200">
                <a:solidFill>
                  <a:prstClr val="black">
                    <a:tint val="75000"/>
                  </a:prstClr>
                </a:solidFill>
                <a:latin typeface="Calibri" panose="020F0502020204030204"/>
                <a:ea typeface="+mn-ea"/>
                <a:cs typeface="+mn-cs"/>
              </a:rPr>
              <a:t>02.12.2024</a:t>
            </a:r>
          </a:p>
        </p:txBody>
      </p:sp>
      <p:sp>
        <p:nvSpPr>
          <p:cNvPr id="3" name="Fußzeilenplatzhalter 2">
            <a:extLst>
              <a:ext uri="{FF2B5EF4-FFF2-40B4-BE49-F238E27FC236}">
                <a16:creationId xmlns:a16="http://schemas.microsoft.com/office/drawing/2014/main" id="{BB3C58DF-2274-69B9-FAC3-A3E28CAC404C}"/>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defRPr/>
            </a:pPr>
            <a:r>
              <a:rPr lang="de-DE" kern="1200">
                <a:solidFill>
                  <a:prstClr val="black">
                    <a:tint val="75000"/>
                  </a:prstClr>
                </a:solidFill>
                <a:latin typeface="Calibri" panose="020F0502020204030204"/>
                <a:ea typeface="+mn-ea"/>
                <a:cs typeface="+mn-cs"/>
              </a:rPr>
              <a:t>WeKASi - Projekt (FKZ: 67DAS279) - Versicherungsschutz</a:t>
            </a:r>
          </a:p>
        </p:txBody>
      </p:sp>
      <p:sp>
        <p:nvSpPr>
          <p:cNvPr id="4" name="Foliennummernplatzhalter 3">
            <a:extLst>
              <a:ext uri="{FF2B5EF4-FFF2-40B4-BE49-F238E27FC236}">
                <a16:creationId xmlns:a16="http://schemas.microsoft.com/office/drawing/2014/main" id="{1C7E9184-C7FE-8AA4-DC23-B7D7E7003E65}"/>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ED908211-3AD3-4F99-8AED-A91A8DFDFBFA}" type="slidenum">
              <a:rPr lang="de-DE" smtClean="0">
                <a:solidFill>
                  <a:prstClr val="black">
                    <a:tint val="75000"/>
                  </a:prstClr>
                </a:solidFill>
                <a:latin typeface="Calibri" panose="020F0502020204030204"/>
              </a:rPr>
              <a:pPr>
                <a:spcAft>
                  <a:spcPts val="600"/>
                </a:spcAft>
                <a:defRPr/>
              </a:pPr>
              <a:t>10</a:t>
            </a:fld>
            <a:endParaRPr lang="de-DE">
              <a:solidFill>
                <a:prstClr val="black">
                  <a:tint val="75000"/>
                </a:prstClr>
              </a:solidFill>
              <a:latin typeface="Calibri" panose="020F0502020204030204"/>
            </a:endParaRPr>
          </a:p>
        </p:txBody>
      </p:sp>
    </p:spTree>
    <p:extLst>
      <p:ext uri="{BB962C8B-B14F-4D97-AF65-F5344CB8AC3E}">
        <p14:creationId xmlns:p14="http://schemas.microsoft.com/office/powerpoint/2010/main" val="3346016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0D003B-33C5-5AD4-9F5C-60EAEB2ABA6A}"/>
              </a:ext>
            </a:extLst>
          </p:cNvPr>
          <p:cNvSpPr>
            <a:spLocks noGrp="1"/>
          </p:cNvSpPr>
          <p:nvPr>
            <p:ph type="title"/>
          </p:nvPr>
        </p:nvSpPr>
        <p:spPr/>
        <p:txBody>
          <a:bodyPr/>
          <a:lstStyle/>
          <a:p>
            <a:r>
              <a:rPr lang="de-DE" dirty="0"/>
              <a:t>Erdfall, Erdrutsch, Erbeben	</a:t>
            </a:r>
          </a:p>
        </p:txBody>
      </p:sp>
      <p:pic>
        <p:nvPicPr>
          <p:cNvPr id="12" name="Grafik 11" descr="Ein Bild, das draußen, Himmel, Gebäude, Eigentum enthält.&#10;&#10;Automatisch generierte Beschreibung">
            <a:extLst>
              <a:ext uri="{FF2B5EF4-FFF2-40B4-BE49-F238E27FC236}">
                <a16:creationId xmlns:a16="http://schemas.microsoft.com/office/drawing/2014/main" id="{B3705D41-6D4D-783E-1382-AAE93AC3E5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18836" y="2750124"/>
            <a:ext cx="2908566" cy="2070417"/>
          </a:xfrm>
          <a:prstGeom prst="rect">
            <a:avLst/>
          </a:prstGeom>
        </p:spPr>
      </p:pic>
      <p:pic>
        <p:nvPicPr>
          <p:cNvPr id="13" name="Grafik 12">
            <a:extLst>
              <a:ext uri="{FF2B5EF4-FFF2-40B4-BE49-F238E27FC236}">
                <a16:creationId xmlns:a16="http://schemas.microsoft.com/office/drawing/2014/main" id="{5E493889-E4D4-C4FD-7552-75307F388BEE}"/>
              </a:ext>
            </a:extLst>
          </p:cNvPr>
          <p:cNvPicPr>
            <a:picLocks noChangeAspect="1"/>
          </p:cNvPicPr>
          <p:nvPr/>
        </p:nvPicPr>
        <p:blipFill>
          <a:blip r:embed="rId3"/>
          <a:stretch>
            <a:fillRect/>
          </a:stretch>
        </p:blipFill>
        <p:spPr>
          <a:xfrm>
            <a:off x="5592932" y="2747131"/>
            <a:ext cx="3106007" cy="2066689"/>
          </a:xfrm>
          <a:prstGeom prst="rect">
            <a:avLst/>
          </a:prstGeom>
        </p:spPr>
      </p:pic>
      <p:pic>
        <p:nvPicPr>
          <p:cNvPr id="18" name="Grafik 17">
            <a:extLst>
              <a:ext uri="{FF2B5EF4-FFF2-40B4-BE49-F238E27FC236}">
                <a16:creationId xmlns:a16="http://schemas.microsoft.com/office/drawing/2014/main" id="{27544829-ACC9-7730-DDDF-AFC64A92DBA9}"/>
              </a:ext>
            </a:extLst>
          </p:cNvPr>
          <p:cNvPicPr>
            <a:picLocks noChangeAspect="1"/>
          </p:cNvPicPr>
          <p:nvPr/>
        </p:nvPicPr>
        <p:blipFill>
          <a:blip r:embed="rId4">
            <a:alphaModFix/>
          </a:blip>
          <a:stretch>
            <a:fillRect/>
          </a:stretch>
        </p:blipFill>
        <p:spPr>
          <a:xfrm>
            <a:off x="4209864" y="4888768"/>
            <a:ext cx="7526415" cy="1452598"/>
          </a:xfrm>
          <a:prstGeom prst="rect">
            <a:avLst/>
          </a:prstGeom>
        </p:spPr>
      </p:pic>
      <p:sp>
        <p:nvSpPr>
          <p:cNvPr id="3" name="Fußzeilenplatzhalter 2">
            <a:extLst>
              <a:ext uri="{FF2B5EF4-FFF2-40B4-BE49-F238E27FC236}">
                <a16:creationId xmlns:a16="http://schemas.microsoft.com/office/drawing/2014/main" id="{4B4F7C5A-A15E-AC23-A68D-DE4B687930E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4" name="Foliennummernplatzhalter 3">
            <a:extLst>
              <a:ext uri="{FF2B5EF4-FFF2-40B4-BE49-F238E27FC236}">
                <a16:creationId xmlns:a16="http://schemas.microsoft.com/office/drawing/2014/main" id="{06C36844-4934-3603-A571-4617ECC220E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Datumsplatzhalter 4">
            <a:extLst>
              <a:ext uri="{FF2B5EF4-FFF2-40B4-BE49-F238E27FC236}">
                <a16:creationId xmlns:a16="http://schemas.microsoft.com/office/drawing/2014/main" id="{D5463A2D-7301-7CAF-6776-73AC4765CBC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
        <p:nvSpPr>
          <p:cNvPr id="6" name="Rechteck: gefaltete Ecke 5">
            <a:extLst>
              <a:ext uri="{FF2B5EF4-FFF2-40B4-BE49-F238E27FC236}">
                <a16:creationId xmlns:a16="http://schemas.microsoft.com/office/drawing/2014/main" id="{CC572DC3-EEEE-9415-E8AC-9F4187BAAB3F}"/>
              </a:ext>
            </a:extLst>
          </p:cNvPr>
          <p:cNvSpPr/>
          <p:nvPr/>
        </p:nvSpPr>
        <p:spPr>
          <a:xfrm>
            <a:off x="834501" y="1873190"/>
            <a:ext cx="10928412" cy="763478"/>
          </a:xfrm>
          <a:prstGeom prst="foldedCorne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buNone/>
            </a:pPr>
            <a:r>
              <a:rPr lang="de-DE" sz="1800" dirty="0"/>
              <a:t>Ein Erdfall (englisch: </a:t>
            </a:r>
            <a:r>
              <a:rPr lang="de-DE" sz="1800" dirty="0" err="1"/>
              <a:t>sinkhole</a:t>
            </a:r>
            <a:r>
              <a:rPr lang="de-DE" sz="1800" dirty="0"/>
              <a:t>) ist eine Senke an der Erdoberfläche, die durch das Einbrechen bzw. Nachbrechen nicht wasserlöslicher Deckschichten über einem natürlichen Hohlraum im Untergrund entsteht</a:t>
            </a:r>
          </a:p>
        </p:txBody>
      </p:sp>
      <p:sp>
        <p:nvSpPr>
          <p:cNvPr id="8" name="Rechteck: gefaltete Ecke 7">
            <a:extLst>
              <a:ext uri="{FF2B5EF4-FFF2-40B4-BE49-F238E27FC236}">
                <a16:creationId xmlns:a16="http://schemas.microsoft.com/office/drawing/2014/main" id="{4FC9C272-8ED2-F9D9-C9F3-E7BC3BC07227}"/>
              </a:ext>
            </a:extLst>
          </p:cNvPr>
          <p:cNvSpPr/>
          <p:nvPr/>
        </p:nvSpPr>
        <p:spPr>
          <a:xfrm>
            <a:off x="825623" y="2743200"/>
            <a:ext cx="4696288" cy="1970843"/>
          </a:xfrm>
          <a:prstGeom prst="foldedCorner">
            <a:avLst>
              <a:gd name="adj" fmla="val 10667"/>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r>
              <a:rPr lang="de-DE" dirty="0"/>
              <a:t>Ein Erdrutsch ist das Abgleiten größerer Erd- und Gesteinsmassen, meistens ausgelöst durch starke Niederschläge (langandauernder Regen oder Starkregen) und das dadurch bedingte Eindringen von Wasser zwischen vorher gebundene Bodenschichten.</a:t>
            </a:r>
          </a:p>
        </p:txBody>
      </p:sp>
      <p:sp>
        <p:nvSpPr>
          <p:cNvPr id="17" name="Textfeld 16">
            <a:extLst>
              <a:ext uri="{FF2B5EF4-FFF2-40B4-BE49-F238E27FC236}">
                <a16:creationId xmlns:a16="http://schemas.microsoft.com/office/drawing/2014/main" id="{59F97C5E-1AAE-F5D3-D5CF-E14C43F29B91}"/>
              </a:ext>
            </a:extLst>
          </p:cNvPr>
          <p:cNvSpPr txBox="1"/>
          <p:nvPr/>
        </p:nvSpPr>
        <p:spPr>
          <a:xfrm>
            <a:off x="824495" y="4905669"/>
            <a:ext cx="3330256" cy="1101923"/>
          </a:xfrm>
          <a:prstGeom prst="foldedCorner">
            <a:avLst>
              <a:gd name="adj" fmla="val 30363"/>
            </a:avLst>
          </a:prstGeom>
        </p:spPr>
        <p:style>
          <a:lnRef idx="2">
            <a:schemeClr val="accent5">
              <a:shade val="15000"/>
            </a:schemeClr>
          </a:lnRef>
          <a:fillRef idx="1">
            <a:schemeClr val="accent5"/>
          </a:fillRef>
          <a:effectRef idx="0">
            <a:schemeClr val="accent5"/>
          </a:effectRef>
          <a:fontRef idx="minor">
            <a:schemeClr val="lt1"/>
          </a:fontRef>
        </p:style>
        <p:txBody>
          <a:bodyPr wrap="square">
            <a:spAutoFit/>
          </a:bodyPr>
          <a:lstStyle/>
          <a:p>
            <a:r>
              <a:rPr lang="de-DE" dirty="0"/>
              <a:t>Als Erdbeben werden messbare Erschütterungen des Erdkörpers bezeichnet.</a:t>
            </a:r>
          </a:p>
        </p:txBody>
      </p:sp>
    </p:spTree>
    <p:extLst>
      <p:ext uri="{BB962C8B-B14F-4D97-AF65-F5344CB8AC3E}">
        <p14:creationId xmlns:p14="http://schemas.microsoft.com/office/powerpoint/2010/main" val="29289592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D46BCD-0E17-8929-68F5-1A94904A6EFD}"/>
              </a:ext>
            </a:extLst>
          </p:cNvPr>
          <p:cNvSpPr>
            <a:spLocks noGrp="1"/>
          </p:cNvSpPr>
          <p:nvPr>
            <p:ph type="title"/>
          </p:nvPr>
        </p:nvSpPr>
        <p:spPr>
          <a:xfrm>
            <a:off x="801256" y="596765"/>
            <a:ext cx="10515600" cy="1325563"/>
          </a:xfrm>
        </p:spPr>
        <p:txBody>
          <a:bodyPr/>
          <a:lstStyle/>
          <a:p>
            <a:r>
              <a:rPr lang="de-DE" dirty="0"/>
              <a:t>Lawinen und Schneedruck</a:t>
            </a:r>
          </a:p>
        </p:txBody>
      </p:sp>
      <p:sp>
        <p:nvSpPr>
          <p:cNvPr id="11" name="Inhaltsplatzhalter 10">
            <a:extLst>
              <a:ext uri="{FF2B5EF4-FFF2-40B4-BE49-F238E27FC236}">
                <a16:creationId xmlns:a16="http://schemas.microsoft.com/office/drawing/2014/main" id="{1E800041-0A4B-0C60-F443-3FEBD87BF6F4}"/>
              </a:ext>
            </a:extLst>
          </p:cNvPr>
          <p:cNvSpPr>
            <a:spLocks noGrp="1"/>
          </p:cNvSpPr>
          <p:nvPr>
            <p:ph sz="half" idx="1"/>
          </p:nvPr>
        </p:nvSpPr>
        <p:spPr>
          <a:xfrm>
            <a:off x="838200" y="2329961"/>
            <a:ext cx="5181600" cy="3847001"/>
          </a:xfrm>
        </p:spPr>
        <p:style>
          <a:lnRef idx="2">
            <a:schemeClr val="accent1"/>
          </a:lnRef>
          <a:fillRef idx="1">
            <a:schemeClr val="lt1"/>
          </a:fillRef>
          <a:effectRef idx="0">
            <a:schemeClr val="accent1"/>
          </a:effectRef>
          <a:fontRef idx="minor">
            <a:schemeClr val="dk1"/>
          </a:fontRef>
        </p:style>
        <p:txBody>
          <a:bodyPr>
            <a:normAutofit lnSpcReduction="10000"/>
          </a:bodyPr>
          <a:lstStyle/>
          <a:p>
            <a:r>
              <a:rPr lang="de-DE" dirty="0"/>
              <a:t>Lawinen sind in der Fachsprache definiert als rasche Schneebewegungen über eine Länge von mehr als 50 Meter. Bei kürzeren Strecken spricht man von Schneerutschen.</a:t>
            </a:r>
          </a:p>
          <a:p>
            <a:r>
              <a:rPr lang="de-DE" dirty="0"/>
              <a:t>Schneedruck ist die physikalische Belastung eines  Daches durch die gefallene Menge an Schnee und Eis.  </a:t>
            </a:r>
          </a:p>
          <a:p>
            <a:endParaRPr lang="de-DE" dirty="0"/>
          </a:p>
          <a:p>
            <a:endParaRPr lang="de-DE" dirty="0"/>
          </a:p>
        </p:txBody>
      </p:sp>
      <p:pic>
        <p:nvPicPr>
          <p:cNvPr id="12" name="Inhaltsplatzhalter 4" descr="Ein Bild, das Schnee, draußen, Winter, Gebäude enthält.&#10;&#10;Automatisch generierte Beschreibung">
            <a:extLst>
              <a:ext uri="{FF2B5EF4-FFF2-40B4-BE49-F238E27FC236}">
                <a16:creationId xmlns:a16="http://schemas.microsoft.com/office/drawing/2014/main" id="{6D664C92-C76F-60F4-E769-29D52C8CAD25}"/>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92308" y="2320925"/>
            <a:ext cx="5141384" cy="3856038"/>
          </a:xfrm>
        </p:spPr>
      </p:pic>
      <p:sp>
        <p:nvSpPr>
          <p:cNvPr id="7" name="Datumsplatzhalter 6">
            <a:extLst>
              <a:ext uri="{FF2B5EF4-FFF2-40B4-BE49-F238E27FC236}">
                <a16:creationId xmlns:a16="http://schemas.microsoft.com/office/drawing/2014/main" id="{BDBD0494-18CF-1F71-8455-5E631E8801C8}"/>
              </a:ext>
            </a:extLst>
          </p:cNvPr>
          <p:cNvSpPr>
            <a:spLocks noGrp="1"/>
          </p:cNvSpPr>
          <p:nvPr>
            <p:ph type="dt" sz="half" idx="10"/>
          </p:nvPr>
        </p:nvSpPr>
        <p:spPr>
          <a:xfrm>
            <a:off x="838200" y="6356350"/>
            <a:ext cx="2743200" cy="365125"/>
          </a:xfrm>
        </p:spPr>
        <p:txBody>
          <a:bodyPr/>
          <a:lstStyle/>
          <a:p>
            <a:pPr lvl="0"/>
            <a:r>
              <a:rPr lang="de-DE" noProof="0"/>
              <a:t>02.12.2024</a:t>
            </a:r>
          </a:p>
        </p:txBody>
      </p:sp>
      <p:sp>
        <p:nvSpPr>
          <p:cNvPr id="3" name="Fußzeilenplatzhalter 2">
            <a:extLst>
              <a:ext uri="{FF2B5EF4-FFF2-40B4-BE49-F238E27FC236}">
                <a16:creationId xmlns:a16="http://schemas.microsoft.com/office/drawing/2014/main" id="{7AB54402-0110-44C7-138C-0423B167E2AE}"/>
              </a:ext>
            </a:extLst>
          </p:cNvPr>
          <p:cNvSpPr>
            <a:spLocks noGrp="1"/>
          </p:cNvSpPr>
          <p:nvPr>
            <p:ph type="ftr" sz="quarter" idx="11"/>
          </p:nvPr>
        </p:nvSpPr>
        <p:spPr>
          <a:xfrm>
            <a:off x="4038600" y="6356350"/>
            <a:ext cx="4114800" cy="365125"/>
          </a:xfrm>
        </p:spPr>
        <p:txBody>
          <a:bodyPr/>
          <a:lstStyle/>
          <a:p>
            <a:pPr lvl="0"/>
            <a:r>
              <a:rPr lang="de-DE" noProof="0"/>
              <a:t>WeKASi - Projekt (FKZ: 67DAS279) - Versicherungsschutz</a:t>
            </a:r>
          </a:p>
        </p:txBody>
      </p:sp>
      <p:sp>
        <p:nvSpPr>
          <p:cNvPr id="5" name="Foliennummernplatzhalter 4">
            <a:extLst>
              <a:ext uri="{FF2B5EF4-FFF2-40B4-BE49-F238E27FC236}">
                <a16:creationId xmlns:a16="http://schemas.microsoft.com/office/drawing/2014/main" id="{4F0AF46C-CB1E-06A0-5AFD-27B99C42F47B}"/>
              </a:ext>
            </a:extLst>
          </p:cNvPr>
          <p:cNvSpPr>
            <a:spLocks noGrp="1"/>
          </p:cNvSpPr>
          <p:nvPr>
            <p:ph type="sldNum" sz="quarter" idx="12"/>
          </p:nvPr>
        </p:nvSpPr>
        <p:spPr>
          <a:xfrm>
            <a:off x="8610600" y="6356350"/>
            <a:ext cx="2743200" cy="365125"/>
          </a:xfrm>
        </p:spPr>
        <p:txBody>
          <a:bodyPr/>
          <a:lstStyle/>
          <a:p>
            <a:pPr lvl="0"/>
            <a:fld id="{ED908211-3AD3-4F99-8AED-A91A8DFDFBFA}" type="slidenum">
              <a:rPr lang="de-DE" noProof="0" smtClean="0"/>
              <a:pPr lvl="0"/>
              <a:t>12</a:t>
            </a:fld>
            <a:endParaRPr lang="de-DE" noProof="0"/>
          </a:p>
        </p:txBody>
      </p:sp>
    </p:spTree>
    <p:extLst>
      <p:ext uri="{BB962C8B-B14F-4D97-AF65-F5344CB8AC3E}">
        <p14:creationId xmlns:p14="http://schemas.microsoft.com/office/powerpoint/2010/main" val="1045887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8D19F4-D377-9EAB-608E-627D815FF3E4}"/>
              </a:ext>
            </a:extLst>
          </p:cNvPr>
          <p:cNvSpPr>
            <a:spLocks noGrp="1"/>
          </p:cNvSpPr>
          <p:nvPr>
            <p:ph type="title"/>
          </p:nvPr>
        </p:nvSpPr>
        <p:spPr/>
        <p:txBody>
          <a:bodyPr/>
          <a:lstStyle/>
          <a:p>
            <a:r>
              <a:rPr lang="de-DE" dirty="0"/>
              <a:t>Vulkanausbrüche</a:t>
            </a:r>
          </a:p>
        </p:txBody>
      </p:sp>
      <p:pic>
        <p:nvPicPr>
          <p:cNvPr id="5" name="Inhaltsplatzhalter 4" descr="Ein Bild, das Natur, Berg, Vulkan, Feuer enthält.&#10;&#10;Automatisch generierte Beschreibung">
            <a:extLst>
              <a:ext uri="{FF2B5EF4-FFF2-40B4-BE49-F238E27FC236}">
                <a16:creationId xmlns:a16="http://schemas.microsoft.com/office/drawing/2014/main" id="{7D170FC7-65C7-D4F0-6464-3C06ADD75871}"/>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71575" y="2986881"/>
            <a:ext cx="4514850" cy="2533650"/>
          </a:xfrm>
        </p:spPr>
      </p:pic>
      <p:sp>
        <p:nvSpPr>
          <p:cNvPr id="13" name="Inhaltsplatzhalter 12">
            <a:extLst>
              <a:ext uri="{FF2B5EF4-FFF2-40B4-BE49-F238E27FC236}">
                <a16:creationId xmlns:a16="http://schemas.microsoft.com/office/drawing/2014/main" id="{1F1959B1-9174-5802-5BB1-FA7D2B2770F6}"/>
              </a:ext>
            </a:extLst>
          </p:cNvPr>
          <p:cNvSpPr>
            <a:spLocks noGrp="1"/>
          </p:cNvSpPr>
          <p:nvPr>
            <p:ph sz="half" idx="2"/>
          </p:nvPr>
        </p:nvSpPr>
        <p:spPr/>
        <p:style>
          <a:lnRef idx="2">
            <a:schemeClr val="accent3"/>
          </a:lnRef>
          <a:fillRef idx="1">
            <a:schemeClr val="lt1"/>
          </a:fillRef>
          <a:effectRef idx="0">
            <a:schemeClr val="accent3"/>
          </a:effectRef>
          <a:fontRef idx="minor">
            <a:schemeClr val="dk1"/>
          </a:fontRef>
        </p:style>
        <p:txBody>
          <a:bodyPr>
            <a:normAutofit lnSpcReduction="10000"/>
          </a:bodyPr>
          <a:lstStyle/>
          <a:p>
            <a:r>
              <a:rPr lang="de-DE" dirty="0"/>
              <a:t>Der Vulkanausbruch (Eruption) ist die bekannteste Form des Vulkanismus. Dabei leeren sich auf mehr oder weniger zerstörerische Weise die Magmakammer(n) eines Vulkans, oder Magma steigt durch Spalten und Bruchstellen mehr oder weniger direkt aus dem Erdmantel auf. </a:t>
            </a:r>
          </a:p>
        </p:txBody>
      </p:sp>
      <p:sp>
        <p:nvSpPr>
          <p:cNvPr id="6" name="Datumsplatzhalter 5">
            <a:extLst>
              <a:ext uri="{FF2B5EF4-FFF2-40B4-BE49-F238E27FC236}">
                <a16:creationId xmlns:a16="http://schemas.microsoft.com/office/drawing/2014/main" id="{9DF98986-36FF-5CE9-086A-E1ECA5E798E8}"/>
              </a:ext>
            </a:extLst>
          </p:cNvPr>
          <p:cNvSpPr>
            <a:spLocks noGrp="1"/>
          </p:cNvSpPr>
          <p:nvPr>
            <p:ph type="dt" sz="half" idx="10"/>
          </p:nvPr>
        </p:nvSpPr>
        <p:spPr/>
        <p:txBody>
          <a:bodyPr/>
          <a:lstStyle/>
          <a:p>
            <a:pPr lvl="0"/>
            <a:r>
              <a:rPr lang="de-DE" noProof="0"/>
              <a:t>02.12.2024</a:t>
            </a:r>
          </a:p>
        </p:txBody>
      </p:sp>
      <p:sp>
        <p:nvSpPr>
          <p:cNvPr id="3" name="Fußzeilenplatzhalter 2">
            <a:extLst>
              <a:ext uri="{FF2B5EF4-FFF2-40B4-BE49-F238E27FC236}">
                <a16:creationId xmlns:a16="http://schemas.microsoft.com/office/drawing/2014/main" id="{3F2E95DC-3553-4AA0-0939-009149438195}"/>
              </a:ext>
            </a:extLst>
          </p:cNvPr>
          <p:cNvSpPr>
            <a:spLocks noGrp="1"/>
          </p:cNvSpPr>
          <p:nvPr>
            <p:ph type="ftr" sz="quarter" idx="11"/>
          </p:nvPr>
        </p:nvSpPr>
        <p:spPr/>
        <p:txBody>
          <a:bodyPr/>
          <a:lstStyle/>
          <a:p>
            <a:pPr lvl="0"/>
            <a:r>
              <a:rPr lang="de-DE" noProof="0"/>
              <a:t>WeKASi - Projekt (FKZ: 67DAS279) - Versicherungsschutz</a:t>
            </a:r>
          </a:p>
        </p:txBody>
      </p:sp>
      <p:sp>
        <p:nvSpPr>
          <p:cNvPr id="4" name="Foliennummernplatzhalter 3">
            <a:extLst>
              <a:ext uri="{FF2B5EF4-FFF2-40B4-BE49-F238E27FC236}">
                <a16:creationId xmlns:a16="http://schemas.microsoft.com/office/drawing/2014/main" id="{692C595F-A4F8-84EA-DB9A-D095D09B614F}"/>
              </a:ext>
            </a:extLst>
          </p:cNvPr>
          <p:cNvSpPr>
            <a:spLocks noGrp="1"/>
          </p:cNvSpPr>
          <p:nvPr>
            <p:ph type="sldNum" sz="quarter" idx="12"/>
          </p:nvPr>
        </p:nvSpPr>
        <p:spPr/>
        <p:txBody>
          <a:bodyPr/>
          <a:lstStyle/>
          <a:p>
            <a:pPr lvl="0"/>
            <a:fld id="{ED908211-3AD3-4F99-8AED-A91A8DFDFBFA}" type="slidenum">
              <a:rPr lang="de-DE" noProof="0" smtClean="0"/>
              <a:pPr lvl="0"/>
              <a:t>13</a:t>
            </a:fld>
            <a:endParaRPr lang="de-DE" noProof="0"/>
          </a:p>
        </p:txBody>
      </p:sp>
    </p:spTree>
    <p:extLst>
      <p:ext uri="{BB962C8B-B14F-4D97-AF65-F5344CB8AC3E}">
        <p14:creationId xmlns:p14="http://schemas.microsoft.com/office/powerpoint/2010/main" val="18721869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9A1CB0-8E25-B9E2-6391-30F91CC9889F}"/>
              </a:ext>
            </a:extLst>
          </p:cNvPr>
          <p:cNvSpPr>
            <a:spLocks noGrp="1"/>
          </p:cNvSpPr>
          <p:nvPr>
            <p:ph type="title"/>
          </p:nvPr>
        </p:nvSpPr>
        <p:spPr>
          <a:xfrm>
            <a:off x="801256" y="596765"/>
            <a:ext cx="10515600" cy="1325563"/>
          </a:xfrm>
        </p:spPr>
        <p:txBody>
          <a:bodyPr/>
          <a:lstStyle/>
          <a:p>
            <a:r>
              <a:rPr lang="de-DE" dirty="0"/>
              <a:t>Rückstau</a:t>
            </a:r>
          </a:p>
        </p:txBody>
      </p:sp>
      <p:sp>
        <p:nvSpPr>
          <p:cNvPr id="10" name="Inhaltsplatzhalter 9">
            <a:extLst>
              <a:ext uri="{FF2B5EF4-FFF2-40B4-BE49-F238E27FC236}">
                <a16:creationId xmlns:a16="http://schemas.microsoft.com/office/drawing/2014/main" id="{AFD9EDC1-BE40-D81A-332B-9A87468DA469}"/>
              </a:ext>
            </a:extLst>
          </p:cNvPr>
          <p:cNvSpPr>
            <a:spLocks noGrp="1"/>
          </p:cNvSpPr>
          <p:nvPr>
            <p:ph sz="half" idx="1"/>
          </p:nvPr>
        </p:nvSpPr>
        <p:spPr>
          <a:xfrm>
            <a:off x="838200" y="2329961"/>
            <a:ext cx="5181600" cy="3847001"/>
          </a:xfrm>
        </p:spPr>
        <p:style>
          <a:lnRef idx="2">
            <a:schemeClr val="accent2"/>
          </a:lnRef>
          <a:fillRef idx="1">
            <a:schemeClr val="lt1"/>
          </a:fillRef>
          <a:effectRef idx="0">
            <a:schemeClr val="accent2"/>
          </a:effectRef>
          <a:fontRef idx="minor">
            <a:schemeClr val="dk1"/>
          </a:fontRef>
        </p:style>
        <p:txBody>
          <a:bodyPr>
            <a:normAutofit fontScale="85000" lnSpcReduction="10000"/>
          </a:bodyPr>
          <a:lstStyle/>
          <a:p>
            <a:r>
              <a:rPr lang="de-DE" dirty="0"/>
              <a:t>Rückstau von Wasser tritt häufig bei Starkregenereignissen oder Überschwemmungen auf. Bei starkem Niederschlag steigt der Wasserpegel sobald das Kanalsystem überlastet ist, über die Rückstauebene. Diese beschreibt den höchstmöglichen Stand des Wassers und liegt meist bei der Höhe der Straßenoberkante. Tiefer gelegene Räumlichkeiten sind daher bei unzureichendem Schutz der Gefahr einer Überflutung ausgesetzt. </a:t>
            </a:r>
          </a:p>
          <a:p>
            <a:endParaRPr lang="de-DE" dirty="0"/>
          </a:p>
        </p:txBody>
      </p:sp>
      <p:pic>
        <p:nvPicPr>
          <p:cNvPr id="11" name="Inhaltsplatzhalter 3">
            <a:extLst>
              <a:ext uri="{FF2B5EF4-FFF2-40B4-BE49-F238E27FC236}">
                <a16:creationId xmlns:a16="http://schemas.microsoft.com/office/drawing/2014/main" id="{5F4605AD-7AF6-4A54-A1FE-FDC2FCA8F999}"/>
              </a:ext>
            </a:extLst>
          </p:cNvPr>
          <p:cNvPicPr>
            <a:picLocks noGrp="1" noChangeAspect="1"/>
          </p:cNvPicPr>
          <p:nvPr>
            <p:ph sz="half" idx="2"/>
          </p:nvPr>
        </p:nvPicPr>
        <p:blipFill>
          <a:blip r:embed="rId2"/>
          <a:stretch>
            <a:fillRect/>
          </a:stretch>
        </p:blipFill>
        <p:spPr>
          <a:xfrm>
            <a:off x="6505575" y="2615406"/>
            <a:ext cx="4514850" cy="3267075"/>
          </a:xfrm>
        </p:spPr>
      </p:pic>
      <p:sp>
        <p:nvSpPr>
          <p:cNvPr id="7" name="Datumsplatzhalter 6">
            <a:extLst>
              <a:ext uri="{FF2B5EF4-FFF2-40B4-BE49-F238E27FC236}">
                <a16:creationId xmlns:a16="http://schemas.microsoft.com/office/drawing/2014/main" id="{A90D157A-06D5-B23E-F598-EA0FCB95EE9D}"/>
              </a:ext>
            </a:extLst>
          </p:cNvPr>
          <p:cNvSpPr>
            <a:spLocks noGrp="1"/>
          </p:cNvSpPr>
          <p:nvPr>
            <p:ph type="dt" sz="half" idx="10"/>
          </p:nvPr>
        </p:nvSpPr>
        <p:spPr>
          <a:xfrm>
            <a:off x="838200" y="6356350"/>
            <a:ext cx="2743200" cy="365125"/>
          </a:xfrm>
        </p:spPr>
        <p:txBody>
          <a:bodyPr/>
          <a:lstStyle/>
          <a:p>
            <a:pPr lvl="0"/>
            <a:r>
              <a:rPr lang="de-DE" noProof="0"/>
              <a:t>02.12.2024</a:t>
            </a:r>
          </a:p>
        </p:txBody>
      </p:sp>
      <p:sp>
        <p:nvSpPr>
          <p:cNvPr id="3" name="Fußzeilenplatzhalter 2">
            <a:extLst>
              <a:ext uri="{FF2B5EF4-FFF2-40B4-BE49-F238E27FC236}">
                <a16:creationId xmlns:a16="http://schemas.microsoft.com/office/drawing/2014/main" id="{622F0E39-EBE3-C51E-29D9-A6971F62B155}"/>
              </a:ext>
            </a:extLst>
          </p:cNvPr>
          <p:cNvSpPr>
            <a:spLocks noGrp="1"/>
          </p:cNvSpPr>
          <p:nvPr>
            <p:ph type="ftr" sz="quarter" idx="11"/>
          </p:nvPr>
        </p:nvSpPr>
        <p:spPr>
          <a:xfrm>
            <a:off x="4038600" y="6356350"/>
            <a:ext cx="4114800" cy="365125"/>
          </a:xfrm>
        </p:spPr>
        <p:txBody>
          <a:bodyPr/>
          <a:lstStyle/>
          <a:p>
            <a:pPr lvl="0"/>
            <a:r>
              <a:rPr lang="de-DE" noProof="0"/>
              <a:t>WeKASi - Projekt (FKZ: 67DAS279) - Versicherungsschutz</a:t>
            </a:r>
          </a:p>
        </p:txBody>
      </p:sp>
      <p:sp>
        <p:nvSpPr>
          <p:cNvPr id="5" name="Foliennummernplatzhalter 4">
            <a:extLst>
              <a:ext uri="{FF2B5EF4-FFF2-40B4-BE49-F238E27FC236}">
                <a16:creationId xmlns:a16="http://schemas.microsoft.com/office/drawing/2014/main" id="{5E5BD93D-D7D3-A992-D7F5-6B3E4106B80B}"/>
              </a:ext>
            </a:extLst>
          </p:cNvPr>
          <p:cNvSpPr>
            <a:spLocks noGrp="1"/>
          </p:cNvSpPr>
          <p:nvPr>
            <p:ph type="sldNum" sz="quarter" idx="12"/>
          </p:nvPr>
        </p:nvSpPr>
        <p:spPr>
          <a:xfrm>
            <a:off x="8610600" y="6356350"/>
            <a:ext cx="2743200" cy="365125"/>
          </a:xfrm>
        </p:spPr>
        <p:txBody>
          <a:bodyPr/>
          <a:lstStyle/>
          <a:p>
            <a:pPr lvl="0"/>
            <a:fld id="{ED908211-3AD3-4F99-8AED-A91A8DFDFBFA}" type="slidenum">
              <a:rPr lang="de-DE" noProof="0" smtClean="0"/>
              <a:pPr lvl="0"/>
              <a:t>14</a:t>
            </a:fld>
            <a:endParaRPr lang="de-DE" noProof="0"/>
          </a:p>
        </p:txBody>
      </p:sp>
    </p:spTree>
    <p:extLst>
      <p:ext uri="{BB962C8B-B14F-4D97-AF65-F5344CB8AC3E}">
        <p14:creationId xmlns:p14="http://schemas.microsoft.com/office/powerpoint/2010/main" val="40393586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B48D1B-9CA7-1B7F-8681-2436808BFF28}"/>
              </a:ext>
            </a:extLst>
          </p:cNvPr>
          <p:cNvSpPr>
            <a:spLocks noGrp="1"/>
          </p:cNvSpPr>
          <p:nvPr>
            <p:ph type="title"/>
          </p:nvPr>
        </p:nvSpPr>
        <p:spPr/>
        <p:txBody>
          <a:bodyPr/>
          <a:lstStyle/>
          <a:p>
            <a:r>
              <a:rPr lang="de-DE" dirty="0"/>
              <a:t>Starkregen</a:t>
            </a:r>
          </a:p>
        </p:txBody>
      </p:sp>
      <p:pic>
        <p:nvPicPr>
          <p:cNvPr id="4" name="Inhaltsplatzhalter 3">
            <a:extLst>
              <a:ext uri="{FF2B5EF4-FFF2-40B4-BE49-F238E27FC236}">
                <a16:creationId xmlns:a16="http://schemas.microsoft.com/office/drawing/2014/main" id="{06935950-6627-8EAF-944B-AF7F5A837096}"/>
              </a:ext>
            </a:extLst>
          </p:cNvPr>
          <p:cNvPicPr>
            <a:picLocks noGrp="1" noChangeAspect="1"/>
          </p:cNvPicPr>
          <p:nvPr>
            <p:ph idx="1"/>
          </p:nvPr>
        </p:nvPicPr>
        <p:blipFill>
          <a:blip r:embed="rId2"/>
          <a:stretch>
            <a:fillRect/>
          </a:stretch>
        </p:blipFill>
        <p:spPr>
          <a:xfrm>
            <a:off x="6478080" y="1863913"/>
            <a:ext cx="4514850" cy="2257425"/>
          </a:xfrm>
          <a:prstGeom prst="rect">
            <a:avLst/>
          </a:prstGeom>
        </p:spPr>
      </p:pic>
      <p:sp>
        <p:nvSpPr>
          <p:cNvPr id="6" name="Textfeld 5">
            <a:extLst>
              <a:ext uri="{FF2B5EF4-FFF2-40B4-BE49-F238E27FC236}">
                <a16:creationId xmlns:a16="http://schemas.microsoft.com/office/drawing/2014/main" id="{EB853761-C143-0AD1-6AC0-D330F4238128}"/>
              </a:ext>
            </a:extLst>
          </p:cNvPr>
          <p:cNvSpPr txBox="1"/>
          <p:nvPr/>
        </p:nvSpPr>
        <p:spPr>
          <a:xfrm>
            <a:off x="773708" y="2283769"/>
            <a:ext cx="5455762" cy="1763078"/>
          </a:xfrm>
          <a:prstGeom prst="foldedCorner">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de-DE" dirty="0"/>
              <a:t>Als Starkregen werden Extremniederschlagsereignisse bezeichnet, bei denen im Verhältnis zur Dauer des Ereignisses große Regen­mengen fallen. Als Folge kann es zu Sturzfluten kommen. Das Gefährdungspotential besteht an jedem Ort und wird häufig unterschätzt.</a:t>
            </a:r>
          </a:p>
        </p:txBody>
      </p:sp>
      <p:sp>
        <p:nvSpPr>
          <p:cNvPr id="3" name="Fußzeilenplatzhalter 2">
            <a:extLst>
              <a:ext uri="{FF2B5EF4-FFF2-40B4-BE49-F238E27FC236}">
                <a16:creationId xmlns:a16="http://schemas.microsoft.com/office/drawing/2014/main" id="{82DDA644-6AF1-82F4-D2E5-4220400F5E4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5" name="Foliennummernplatzhalter 4">
            <a:extLst>
              <a:ext uri="{FF2B5EF4-FFF2-40B4-BE49-F238E27FC236}">
                <a16:creationId xmlns:a16="http://schemas.microsoft.com/office/drawing/2014/main" id="{BC51A3FD-0F66-581F-991F-A58E1EAFE14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Datumsplatzhalter 6">
            <a:extLst>
              <a:ext uri="{FF2B5EF4-FFF2-40B4-BE49-F238E27FC236}">
                <a16:creationId xmlns:a16="http://schemas.microsoft.com/office/drawing/2014/main" id="{53976423-D63A-C2F0-BAFD-50BD337D540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graphicFrame>
        <p:nvGraphicFramePr>
          <p:cNvPr id="9" name="Diagramm 8">
            <a:extLst>
              <a:ext uri="{FF2B5EF4-FFF2-40B4-BE49-F238E27FC236}">
                <a16:creationId xmlns:a16="http://schemas.microsoft.com/office/drawing/2014/main" id="{3C349731-CD01-E994-930B-DD5B0D37C1FE}"/>
              </a:ext>
            </a:extLst>
          </p:cNvPr>
          <p:cNvGraphicFramePr/>
          <p:nvPr>
            <p:extLst>
              <p:ext uri="{D42A27DB-BD31-4B8C-83A1-F6EECF244321}">
                <p14:modId xmlns:p14="http://schemas.microsoft.com/office/powerpoint/2010/main" val="1648341796"/>
              </p:ext>
            </p:extLst>
          </p:nvPr>
        </p:nvGraphicFramePr>
        <p:xfrm>
          <a:off x="719091" y="4208016"/>
          <a:ext cx="10280342" cy="20190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44562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EEF1EA-3DB8-D210-B9AD-E4CBAD46002E}"/>
              </a:ext>
            </a:extLst>
          </p:cNvPr>
          <p:cNvSpPr>
            <a:spLocks noGrp="1"/>
          </p:cNvSpPr>
          <p:nvPr>
            <p:ph type="title"/>
          </p:nvPr>
        </p:nvSpPr>
        <p:spPr/>
        <p:txBody>
          <a:bodyPr/>
          <a:lstStyle/>
          <a:p>
            <a:r>
              <a:rPr lang="de-DE" dirty="0"/>
              <a:t>Unbenannte Gefahren	</a:t>
            </a:r>
          </a:p>
        </p:txBody>
      </p:sp>
      <p:sp>
        <p:nvSpPr>
          <p:cNvPr id="3" name="Inhaltsplatzhalter 2">
            <a:extLst>
              <a:ext uri="{FF2B5EF4-FFF2-40B4-BE49-F238E27FC236}">
                <a16:creationId xmlns:a16="http://schemas.microsoft.com/office/drawing/2014/main" id="{CFA68CCA-66AD-FCE3-9EE4-9CC5A03431FE}"/>
              </a:ext>
            </a:extLst>
          </p:cNvPr>
          <p:cNvSpPr>
            <a:spLocks noGrp="1"/>
          </p:cNvSpPr>
          <p:nvPr>
            <p:ph idx="1"/>
          </p:nvPr>
        </p:nvSpPr>
        <p:spPr/>
        <p:txBody>
          <a:bodyPr/>
          <a:lstStyle/>
          <a:p>
            <a:r>
              <a:rPr lang="de-DE" dirty="0"/>
              <a:t>Versichert sind Schäden an Sachen, die durch ein plötzliches und unvorhergesehenes Ereignis zerstört oder beschädigt werden</a:t>
            </a:r>
          </a:p>
          <a:p>
            <a:endParaRPr lang="de-DE" dirty="0"/>
          </a:p>
          <a:p>
            <a:r>
              <a:rPr lang="de-DE" dirty="0"/>
              <a:t>Nicht versichert sind Gefahren, die durch andere Einschlüsse versicherbar sind und Gefahren, die nicht nach den Bedingungen ausgeschlossen sind</a:t>
            </a:r>
          </a:p>
        </p:txBody>
      </p:sp>
      <p:sp>
        <p:nvSpPr>
          <p:cNvPr id="4" name="Fußzeilenplatzhalter 3">
            <a:extLst>
              <a:ext uri="{FF2B5EF4-FFF2-40B4-BE49-F238E27FC236}">
                <a16:creationId xmlns:a16="http://schemas.microsoft.com/office/drawing/2014/main" id="{8E4CDDF0-C18C-EEFF-5391-6C4EDA863B9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5" name="Foliennummernplatzhalter 4">
            <a:extLst>
              <a:ext uri="{FF2B5EF4-FFF2-40B4-BE49-F238E27FC236}">
                <a16:creationId xmlns:a16="http://schemas.microsoft.com/office/drawing/2014/main" id="{BE2A0FB4-602A-EFC7-0C94-CEB85D34422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Datumsplatzhalter 5">
            <a:extLst>
              <a:ext uri="{FF2B5EF4-FFF2-40B4-BE49-F238E27FC236}">
                <a16:creationId xmlns:a16="http://schemas.microsoft.com/office/drawing/2014/main" id="{E14C326F-6B54-4FF4-13D1-A4AE2A3AC64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Tree>
    <p:extLst>
      <p:ext uri="{BB962C8B-B14F-4D97-AF65-F5344CB8AC3E}">
        <p14:creationId xmlns:p14="http://schemas.microsoft.com/office/powerpoint/2010/main" val="38865762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1BB0B587-9642-556C-4A10-15C568BFE7C9}"/>
              </a:ext>
            </a:extLst>
          </p:cNvPr>
          <p:cNvSpPr>
            <a:spLocks noGrp="1"/>
          </p:cNvSpPr>
          <p:nvPr>
            <p:ph type="ctrTitle"/>
          </p:nvPr>
        </p:nvSpPr>
        <p:spPr/>
        <p:txBody>
          <a:bodyPr/>
          <a:lstStyle/>
          <a:p>
            <a:r>
              <a:rPr lang="de-DE" dirty="0"/>
              <a:t>Häufigkeit und Vorkommen von Extremwetterereignissen</a:t>
            </a:r>
          </a:p>
        </p:txBody>
      </p:sp>
      <p:sp>
        <p:nvSpPr>
          <p:cNvPr id="5" name="Untertitel 4">
            <a:extLst>
              <a:ext uri="{FF2B5EF4-FFF2-40B4-BE49-F238E27FC236}">
                <a16:creationId xmlns:a16="http://schemas.microsoft.com/office/drawing/2014/main" id="{91F6D2BB-E8C1-65C8-273E-7BBED8B4C46D}"/>
              </a:ext>
            </a:extLst>
          </p:cNvPr>
          <p:cNvSpPr>
            <a:spLocks noGrp="1"/>
          </p:cNvSpPr>
          <p:nvPr>
            <p:ph type="subTitle" idx="1"/>
          </p:nvPr>
        </p:nvSpPr>
        <p:spPr/>
        <p:txBody>
          <a:bodyPr/>
          <a:lstStyle/>
          <a:p>
            <a:endParaRPr lang="de-DE"/>
          </a:p>
        </p:txBody>
      </p:sp>
      <p:sp>
        <p:nvSpPr>
          <p:cNvPr id="2" name="Fußzeilenplatzhalter 1">
            <a:extLst>
              <a:ext uri="{FF2B5EF4-FFF2-40B4-BE49-F238E27FC236}">
                <a16:creationId xmlns:a16="http://schemas.microsoft.com/office/drawing/2014/main" id="{105F0FFC-901A-1035-98A2-78AF9DB4FE9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3" name="Foliennummernplatzhalter 2">
            <a:extLst>
              <a:ext uri="{FF2B5EF4-FFF2-40B4-BE49-F238E27FC236}">
                <a16:creationId xmlns:a16="http://schemas.microsoft.com/office/drawing/2014/main" id="{74A199CA-6CB6-93FA-4422-3743DA01819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Datumsplatzhalter 5">
            <a:extLst>
              <a:ext uri="{FF2B5EF4-FFF2-40B4-BE49-F238E27FC236}">
                <a16:creationId xmlns:a16="http://schemas.microsoft.com/office/drawing/2014/main" id="{59A374FE-C83F-521B-BBB2-91C926F7098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Tree>
    <p:extLst>
      <p:ext uri="{BB962C8B-B14F-4D97-AF65-F5344CB8AC3E}">
        <p14:creationId xmlns:p14="http://schemas.microsoft.com/office/powerpoint/2010/main" val="25400747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0BDCD1AA-75D0-AD1B-3A00-EC1F18EE571D}"/>
              </a:ext>
            </a:extLst>
          </p:cNvPr>
          <p:cNvSpPr>
            <a:spLocks noGrp="1"/>
          </p:cNvSpPr>
          <p:nvPr>
            <p:ph type="ctrTitle"/>
          </p:nvPr>
        </p:nvSpPr>
        <p:spPr/>
        <p:txBody>
          <a:bodyPr/>
          <a:lstStyle/>
          <a:p>
            <a:r>
              <a:rPr lang="de-DE" dirty="0"/>
              <a:t>Häufigkeit von Elementarschäden</a:t>
            </a:r>
          </a:p>
        </p:txBody>
      </p:sp>
      <p:sp>
        <p:nvSpPr>
          <p:cNvPr id="5" name="Untertitel 4">
            <a:extLst>
              <a:ext uri="{FF2B5EF4-FFF2-40B4-BE49-F238E27FC236}">
                <a16:creationId xmlns:a16="http://schemas.microsoft.com/office/drawing/2014/main" id="{E45D253E-79FF-7A43-2AED-4F74B2829514}"/>
              </a:ext>
            </a:extLst>
          </p:cNvPr>
          <p:cNvSpPr>
            <a:spLocks noGrp="1"/>
          </p:cNvSpPr>
          <p:nvPr>
            <p:ph type="subTitle" idx="1"/>
          </p:nvPr>
        </p:nvSpPr>
        <p:spPr/>
        <p:txBody>
          <a:bodyPr/>
          <a:lstStyle/>
          <a:p>
            <a:r>
              <a:rPr lang="de-DE" dirty="0"/>
              <a:t>https://www.gdv.de/gdv/statistik/datenservice-zum-naturgefahrenreport/sachversicherung-elementar#karten</a:t>
            </a:r>
          </a:p>
        </p:txBody>
      </p:sp>
      <p:sp>
        <p:nvSpPr>
          <p:cNvPr id="2" name="Fußzeilenplatzhalter 1">
            <a:extLst>
              <a:ext uri="{FF2B5EF4-FFF2-40B4-BE49-F238E27FC236}">
                <a16:creationId xmlns:a16="http://schemas.microsoft.com/office/drawing/2014/main" id="{94965560-5C2B-10DA-CEE4-3EC8936C2E4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3" name="Foliennummernplatzhalter 2">
            <a:extLst>
              <a:ext uri="{FF2B5EF4-FFF2-40B4-BE49-F238E27FC236}">
                <a16:creationId xmlns:a16="http://schemas.microsoft.com/office/drawing/2014/main" id="{63F02545-1724-7306-1435-2E183BE37D2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Datumsplatzhalter 5">
            <a:extLst>
              <a:ext uri="{FF2B5EF4-FFF2-40B4-BE49-F238E27FC236}">
                <a16:creationId xmlns:a16="http://schemas.microsoft.com/office/drawing/2014/main" id="{03C3F83C-A1F9-3737-A8E1-172AA9F66C3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Tree>
    <p:extLst>
      <p:ext uri="{BB962C8B-B14F-4D97-AF65-F5344CB8AC3E}">
        <p14:creationId xmlns:p14="http://schemas.microsoft.com/office/powerpoint/2010/main" val="16703192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AB095C3-32FE-A9D6-F9A1-870E9D21559C}"/>
              </a:ext>
            </a:extLst>
          </p:cNvPr>
          <p:cNvSpPr>
            <a:spLocks noGrp="1"/>
          </p:cNvSpPr>
          <p:nvPr>
            <p:ph type="ctrTitle"/>
          </p:nvPr>
        </p:nvSpPr>
        <p:spPr/>
        <p:txBody>
          <a:bodyPr/>
          <a:lstStyle/>
          <a:p>
            <a:r>
              <a:rPr lang="de-DE" dirty="0"/>
              <a:t>Häufigkeit von Starkregen</a:t>
            </a:r>
          </a:p>
        </p:txBody>
      </p:sp>
      <p:sp>
        <p:nvSpPr>
          <p:cNvPr id="5" name="Untertitel 4">
            <a:extLst>
              <a:ext uri="{FF2B5EF4-FFF2-40B4-BE49-F238E27FC236}">
                <a16:creationId xmlns:a16="http://schemas.microsoft.com/office/drawing/2014/main" id="{C3A12E8E-A720-E83B-9C7D-05D8147DD6D8}"/>
              </a:ext>
            </a:extLst>
          </p:cNvPr>
          <p:cNvSpPr>
            <a:spLocks noGrp="1"/>
          </p:cNvSpPr>
          <p:nvPr>
            <p:ph type="subTitle" idx="1"/>
          </p:nvPr>
        </p:nvSpPr>
        <p:spPr/>
        <p:txBody>
          <a:bodyPr/>
          <a:lstStyle/>
          <a:p>
            <a:r>
              <a:rPr lang="de-DE" dirty="0"/>
              <a:t>https://www.gdv.de/gdv/statistik/datenservice-zum-naturgefahrenreport/sachversicherung-elementar#karten</a:t>
            </a:r>
          </a:p>
        </p:txBody>
      </p:sp>
      <p:sp>
        <p:nvSpPr>
          <p:cNvPr id="2" name="Fußzeilenplatzhalter 1">
            <a:extLst>
              <a:ext uri="{FF2B5EF4-FFF2-40B4-BE49-F238E27FC236}">
                <a16:creationId xmlns:a16="http://schemas.microsoft.com/office/drawing/2014/main" id="{38F10694-82A0-1553-A85F-899917C570D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3" name="Foliennummernplatzhalter 2">
            <a:extLst>
              <a:ext uri="{FF2B5EF4-FFF2-40B4-BE49-F238E27FC236}">
                <a16:creationId xmlns:a16="http://schemas.microsoft.com/office/drawing/2014/main" id="{DFEEB96A-F16F-7629-A270-FA9BDB33442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Datumsplatzhalter 5">
            <a:extLst>
              <a:ext uri="{FF2B5EF4-FFF2-40B4-BE49-F238E27FC236}">
                <a16:creationId xmlns:a16="http://schemas.microsoft.com/office/drawing/2014/main" id="{EB9550B3-B562-B218-7195-D319221B241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Tree>
    <p:extLst>
      <p:ext uri="{BB962C8B-B14F-4D97-AF65-F5344CB8AC3E}">
        <p14:creationId xmlns:p14="http://schemas.microsoft.com/office/powerpoint/2010/main" val="7866512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BC3BEA-91C3-832C-E9AF-BA931444A388}"/>
              </a:ext>
            </a:extLst>
          </p:cNvPr>
          <p:cNvSpPr>
            <a:spLocks noGrp="1"/>
          </p:cNvSpPr>
          <p:nvPr>
            <p:ph type="title"/>
          </p:nvPr>
        </p:nvSpPr>
        <p:spPr/>
        <p:txBody>
          <a:bodyPr/>
          <a:lstStyle/>
          <a:p>
            <a:r>
              <a:rPr lang="de-DE" dirty="0"/>
              <a:t>Zeitreihe Naturgefahren</a:t>
            </a:r>
          </a:p>
        </p:txBody>
      </p:sp>
      <p:pic>
        <p:nvPicPr>
          <p:cNvPr id="1026" name="Picture 2">
            <a:extLst>
              <a:ext uri="{FF2B5EF4-FFF2-40B4-BE49-F238E27FC236}">
                <a16:creationId xmlns:a16="http://schemas.microsoft.com/office/drawing/2014/main" id="{FE5C65DC-C818-D2ED-E090-7EF130B3F34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50122" y="1690688"/>
            <a:ext cx="7182033" cy="4351338"/>
          </a:xfrm>
          <a:prstGeom prst="rect">
            <a:avLst/>
          </a:prstGeom>
          <a:noFill/>
          <a:extLst>
            <a:ext uri="{909E8E84-426E-40DD-AFC4-6F175D3DCCD1}">
              <a14:hiddenFill xmlns:a14="http://schemas.microsoft.com/office/drawing/2010/main">
                <a:solidFill>
                  <a:srgbClr val="FFFFFF"/>
                </a:solidFill>
              </a14:hiddenFill>
            </a:ext>
          </a:extLst>
        </p:spPr>
      </p:pic>
      <p:sp>
        <p:nvSpPr>
          <p:cNvPr id="3" name="Fußzeilenplatzhalter 2">
            <a:extLst>
              <a:ext uri="{FF2B5EF4-FFF2-40B4-BE49-F238E27FC236}">
                <a16:creationId xmlns:a16="http://schemas.microsoft.com/office/drawing/2014/main" id="{9419D809-ECB0-0654-7578-0F2E1ED8FE2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4" name="Foliennummernplatzhalter 3">
            <a:extLst>
              <a:ext uri="{FF2B5EF4-FFF2-40B4-BE49-F238E27FC236}">
                <a16:creationId xmlns:a16="http://schemas.microsoft.com/office/drawing/2014/main" id="{0CBC410B-E035-6A1A-0F83-C425F880EC8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Datumsplatzhalter 4">
            <a:extLst>
              <a:ext uri="{FF2B5EF4-FFF2-40B4-BE49-F238E27FC236}">
                <a16:creationId xmlns:a16="http://schemas.microsoft.com/office/drawing/2014/main" id="{4CACF927-6AC1-98F9-A4AB-63B0625E761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Tree>
    <p:extLst>
      <p:ext uri="{BB962C8B-B14F-4D97-AF65-F5344CB8AC3E}">
        <p14:creationId xmlns:p14="http://schemas.microsoft.com/office/powerpoint/2010/main" val="14481460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1D8A5A-659B-25B8-35AA-ACA26C0E4836}"/>
              </a:ext>
            </a:extLst>
          </p:cNvPr>
          <p:cNvSpPr>
            <a:spLocks noGrp="1"/>
          </p:cNvSpPr>
          <p:nvPr>
            <p:ph type="title"/>
          </p:nvPr>
        </p:nvSpPr>
        <p:spPr/>
        <p:txBody>
          <a:bodyPr/>
          <a:lstStyle/>
          <a:p>
            <a:r>
              <a:rPr lang="de-DE" dirty="0"/>
              <a:t>Auswertung der Grafiken:	</a:t>
            </a:r>
          </a:p>
        </p:txBody>
      </p:sp>
      <p:sp>
        <p:nvSpPr>
          <p:cNvPr id="3" name="Inhaltsplatzhalter 2">
            <a:extLst>
              <a:ext uri="{FF2B5EF4-FFF2-40B4-BE49-F238E27FC236}">
                <a16:creationId xmlns:a16="http://schemas.microsoft.com/office/drawing/2014/main" id="{BE6B5C2E-A6F6-D702-CA44-658456D1515F}"/>
              </a:ext>
            </a:extLst>
          </p:cNvPr>
          <p:cNvSpPr>
            <a:spLocks noGrp="1"/>
          </p:cNvSpPr>
          <p:nvPr>
            <p:ph idx="1"/>
          </p:nvPr>
        </p:nvSpPr>
        <p:spPr/>
        <p:txBody>
          <a:bodyPr>
            <a:normAutofit lnSpcReduction="10000"/>
          </a:bodyPr>
          <a:lstStyle/>
          <a:p>
            <a:r>
              <a:rPr lang="de-DE" dirty="0"/>
              <a:t>Elementarschäden passieren überall</a:t>
            </a:r>
          </a:p>
          <a:p>
            <a:r>
              <a:rPr lang="de-DE" dirty="0"/>
              <a:t>Manche Regionen sind durch die Topografie der Landschaft besonders gefährdet</a:t>
            </a:r>
          </a:p>
          <a:p>
            <a:r>
              <a:rPr lang="de-DE" dirty="0"/>
              <a:t>Die Schadenshäufigkeit bei lokalen Ereignissen reicht von gering bis zu großflächiger Betroffenheit</a:t>
            </a:r>
          </a:p>
          <a:p>
            <a:r>
              <a:rPr lang="de-DE" dirty="0"/>
              <a:t>Auch der Schadendurchschnitt zeigt eine nicht unerhebliche Höhe</a:t>
            </a:r>
          </a:p>
          <a:p>
            <a:pPr marL="0" indent="0">
              <a:buNone/>
            </a:pPr>
            <a:endParaRPr lang="de-DE" dirty="0"/>
          </a:p>
          <a:p>
            <a:pPr marL="0" indent="0">
              <a:buNone/>
            </a:pPr>
            <a:r>
              <a:rPr lang="de-DE" dirty="0"/>
              <a:t>Aus diesen Werten resultiert die Einstufung der Versicherer in ein </a:t>
            </a:r>
            <a:r>
              <a:rPr lang="de-DE" dirty="0" err="1"/>
              <a:t>Zonierungssytem</a:t>
            </a:r>
            <a:r>
              <a:rPr lang="de-DE" dirty="0"/>
              <a:t>. </a:t>
            </a:r>
          </a:p>
        </p:txBody>
      </p:sp>
      <p:sp>
        <p:nvSpPr>
          <p:cNvPr id="4" name="Fußzeilenplatzhalter 3">
            <a:extLst>
              <a:ext uri="{FF2B5EF4-FFF2-40B4-BE49-F238E27FC236}">
                <a16:creationId xmlns:a16="http://schemas.microsoft.com/office/drawing/2014/main" id="{365DD14B-0ABA-25F9-DF20-7BD05166333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5" name="Foliennummernplatzhalter 4">
            <a:extLst>
              <a:ext uri="{FF2B5EF4-FFF2-40B4-BE49-F238E27FC236}">
                <a16:creationId xmlns:a16="http://schemas.microsoft.com/office/drawing/2014/main" id="{F653B314-4AE3-3403-5397-F6CFE558C92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Datumsplatzhalter 5">
            <a:extLst>
              <a:ext uri="{FF2B5EF4-FFF2-40B4-BE49-F238E27FC236}">
                <a16:creationId xmlns:a16="http://schemas.microsoft.com/office/drawing/2014/main" id="{6D86C3A8-EA72-33C5-018D-A09EC6C3297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Tree>
    <p:extLst>
      <p:ext uri="{BB962C8B-B14F-4D97-AF65-F5344CB8AC3E}">
        <p14:creationId xmlns:p14="http://schemas.microsoft.com/office/powerpoint/2010/main" val="31225880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E39BEC-31AE-198E-D034-6872BDD532A9}"/>
              </a:ext>
            </a:extLst>
          </p:cNvPr>
          <p:cNvSpPr>
            <a:spLocks noGrp="1"/>
          </p:cNvSpPr>
          <p:nvPr>
            <p:ph type="ctrTitle"/>
          </p:nvPr>
        </p:nvSpPr>
        <p:spPr/>
        <p:txBody>
          <a:bodyPr/>
          <a:lstStyle/>
          <a:p>
            <a:r>
              <a:rPr lang="de-DE" dirty="0"/>
              <a:t>ZÜRS-Zonen</a:t>
            </a:r>
          </a:p>
        </p:txBody>
      </p:sp>
      <p:sp>
        <p:nvSpPr>
          <p:cNvPr id="4" name="Untertitel 3">
            <a:extLst>
              <a:ext uri="{FF2B5EF4-FFF2-40B4-BE49-F238E27FC236}">
                <a16:creationId xmlns:a16="http://schemas.microsoft.com/office/drawing/2014/main" id="{797AE066-F7E7-70C5-DC26-502B5B14EC43}"/>
              </a:ext>
            </a:extLst>
          </p:cNvPr>
          <p:cNvSpPr>
            <a:spLocks noGrp="1"/>
          </p:cNvSpPr>
          <p:nvPr>
            <p:ph type="subTitle" idx="1"/>
          </p:nvPr>
        </p:nvSpPr>
        <p:spPr/>
        <p:txBody>
          <a:bodyPr/>
          <a:lstStyle/>
          <a:p>
            <a:endParaRPr lang="de-DE"/>
          </a:p>
        </p:txBody>
      </p:sp>
      <p:sp>
        <p:nvSpPr>
          <p:cNvPr id="3" name="Fußzeilenplatzhalter 2">
            <a:extLst>
              <a:ext uri="{FF2B5EF4-FFF2-40B4-BE49-F238E27FC236}">
                <a16:creationId xmlns:a16="http://schemas.microsoft.com/office/drawing/2014/main" id="{E40C959C-A775-4B70-55AB-9D4BACAB6D4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5" name="Foliennummernplatzhalter 4">
            <a:extLst>
              <a:ext uri="{FF2B5EF4-FFF2-40B4-BE49-F238E27FC236}">
                <a16:creationId xmlns:a16="http://schemas.microsoft.com/office/drawing/2014/main" id="{7C258910-B049-059D-6BB5-E5EAC19F4D0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Datumsplatzhalter 5">
            <a:extLst>
              <a:ext uri="{FF2B5EF4-FFF2-40B4-BE49-F238E27FC236}">
                <a16:creationId xmlns:a16="http://schemas.microsoft.com/office/drawing/2014/main" id="{3860C3CA-6B4F-6CBB-CBB8-B2659DB7D92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Tree>
    <p:extLst>
      <p:ext uri="{BB962C8B-B14F-4D97-AF65-F5344CB8AC3E}">
        <p14:creationId xmlns:p14="http://schemas.microsoft.com/office/powerpoint/2010/main" val="3872469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25F5C5-46A0-DCB1-DF65-A4D37CCE5011}"/>
              </a:ext>
            </a:extLst>
          </p:cNvPr>
          <p:cNvSpPr>
            <a:spLocks noGrp="1"/>
          </p:cNvSpPr>
          <p:nvPr>
            <p:ph type="title"/>
          </p:nvPr>
        </p:nvSpPr>
        <p:spPr/>
        <p:txBody>
          <a:bodyPr>
            <a:normAutofit/>
          </a:bodyPr>
          <a:lstStyle/>
          <a:p>
            <a:r>
              <a:rPr lang="de-DE" dirty="0"/>
              <a:t>Zonierungssystem für Überschwemmungsrisiko und Umweltrisiken</a:t>
            </a:r>
          </a:p>
        </p:txBody>
      </p:sp>
      <p:sp>
        <p:nvSpPr>
          <p:cNvPr id="3" name="Inhaltsplatzhalter 2">
            <a:extLst>
              <a:ext uri="{FF2B5EF4-FFF2-40B4-BE49-F238E27FC236}">
                <a16:creationId xmlns:a16="http://schemas.microsoft.com/office/drawing/2014/main" id="{30B77C12-C0FD-7F9B-1671-66B6217873FF}"/>
              </a:ext>
            </a:extLst>
          </p:cNvPr>
          <p:cNvSpPr>
            <a:spLocks noGrp="1"/>
          </p:cNvSpPr>
          <p:nvPr>
            <p:ph idx="1"/>
          </p:nvPr>
        </p:nvSpPr>
        <p:spPr/>
        <p:txBody>
          <a:bodyPr/>
          <a:lstStyle/>
          <a:p>
            <a:endParaRPr lang="de-DE" sz="1800" b="0" i="0" u="none" strike="noStrike" dirty="0">
              <a:solidFill>
                <a:srgbClr val="373A41"/>
              </a:solidFill>
              <a:effectLst/>
              <a:latin typeface="Roboto" panose="02000000000000000000" pitchFamily="2" charset="0"/>
            </a:endParaRPr>
          </a:p>
          <a:p>
            <a:endParaRPr lang="de-DE" sz="1800" dirty="0">
              <a:solidFill>
                <a:srgbClr val="373A41"/>
              </a:solidFill>
              <a:latin typeface="Roboto" panose="02000000000000000000" pitchFamily="2" charset="0"/>
            </a:endParaRPr>
          </a:p>
          <a:p>
            <a:endParaRPr lang="de-DE" sz="1800" b="0" i="0" u="none" strike="noStrike" dirty="0">
              <a:solidFill>
                <a:srgbClr val="373A41"/>
              </a:solidFill>
              <a:effectLst/>
              <a:latin typeface="Roboto" panose="02000000000000000000" pitchFamily="2" charset="0"/>
            </a:endParaRPr>
          </a:p>
          <a:p>
            <a:endParaRPr lang="de-DE" sz="1800" dirty="0">
              <a:solidFill>
                <a:srgbClr val="373A41"/>
              </a:solidFill>
              <a:latin typeface="Roboto" panose="02000000000000000000" pitchFamily="2" charset="0"/>
            </a:endParaRPr>
          </a:p>
          <a:p>
            <a:r>
              <a:rPr lang="de-DE" sz="1800" b="0" i="0" u="none" strike="noStrike" dirty="0">
                <a:solidFill>
                  <a:srgbClr val="373A41"/>
                </a:solidFill>
                <a:effectLst/>
                <a:latin typeface="Roboto" panose="02000000000000000000" pitchFamily="2" charset="0"/>
              </a:rPr>
              <a:t>Nicht alle Häuser in Deutschland sind in gleicher Weise dem Überschwemmungsrisiko ausgesetzt. Um das regionale Risiko bewerten zu können, wurde das „Zonierungssystem für Überschwemmung, Rückstau und Starkregen“ entwickelt</a:t>
            </a:r>
            <a:endParaRPr lang="de-DE" dirty="0"/>
          </a:p>
        </p:txBody>
      </p:sp>
      <p:sp>
        <p:nvSpPr>
          <p:cNvPr id="4" name="Fußzeilenplatzhalter 3">
            <a:extLst>
              <a:ext uri="{FF2B5EF4-FFF2-40B4-BE49-F238E27FC236}">
                <a16:creationId xmlns:a16="http://schemas.microsoft.com/office/drawing/2014/main" id="{DA4193D1-DFEE-2584-2820-41A364A6C5D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5" name="Foliennummernplatzhalter 4">
            <a:extLst>
              <a:ext uri="{FF2B5EF4-FFF2-40B4-BE49-F238E27FC236}">
                <a16:creationId xmlns:a16="http://schemas.microsoft.com/office/drawing/2014/main" id="{2C6DF648-5A5F-5984-2E4A-E9BE3DEED86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Datumsplatzhalter 5">
            <a:extLst>
              <a:ext uri="{FF2B5EF4-FFF2-40B4-BE49-F238E27FC236}">
                <a16:creationId xmlns:a16="http://schemas.microsoft.com/office/drawing/2014/main" id="{27CD043F-45AC-BDF8-35F7-FAD8688DA71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Tree>
    <p:extLst>
      <p:ext uri="{BB962C8B-B14F-4D97-AF65-F5344CB8AC3E}">
        <p14:creationId xmlns:p14="http://schemas.microsoft.com/office/powerpoint/2010/main" val="14216085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744B21-AD49-F85F-18C5-201CD270351B}"/>
              </a:ext>
            </a:extLst>
          </p:cNvPr>
          <p:cNvSpPr>
            <a:spLocks noGrp="1"/>
          </p:cNvSpPr>
          <p:nvPr>
            <p:ph type="title"/>
          </p:nvPr>
        </p:nvSpPr>
        <p:spPr/>
        <p:txBody>
          <a:bodyPr/>
          <a:lstStyle/>
          <a:p>
            <a:r>
              <a:rPr lang="de-DE" dirty="0"/>
              <a:t>Hochwasser</a:t>
            </a:r>
          </a:p>
        </p:txBody>
      </p:sp>
      <p:sp>
        <p:nvSpPr>
          <p:cNvPr id="4" name="Fußzeilenplatzhalter 3">
            <a:extLst>
              <a:ext uri="{FF2B5EF4-FFF2-40B4-BE49-F238E27FC236}">
                <a16:creationId xmlns:a16="http://schemas.microsoft.com/office/drawing/2014/main" id="{1E46B31F-6119-FC6A-FD08-1838C5CF934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5" name="Foliennummernplatzhalter 4">
            <a:extLst>
              <a:ext uri="{FF2B5EF4-FFF2-40B4-BE49-F238E27FC236}">
                <a16:creationId xmlns:a16="http://schemas.microsoft.com/office/drawing/2014/main" id="{CE0B30EB-3FDB-2E25-FA6B-FDDCE478AD9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Datumsplatzhalter 5">
            <a:extLst>
              <a:ext uri="{FF2B5EF4-FFF2-40B4-BE49-F238E27FC236}">
                <a16:creationId xmlns:a16="http://schemas.microsoft.com/office/drawing/2014/main" id="{EA6ABC2F-F199-6D88-9EA6-055D4127508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pic>
        <p:nvPicPr>
          <p:cNvPr id="7" name="Picture 2">
            <a:extLst>
              <a:ext uri="{FF2B5EF4-FFF2-40B4-BE49-F238E27FC236}">
                <a16:creationId xmlns:a16="http://schemas.microsoft.com/office/drawing/2014/main" id="{EF980B1E-4FA9-3643-F974-0BF8F9887BF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788230" y="1041069"/>
            <a:ext cx="7542336" cy="5039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45498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8E182DA0-96C4-7BD0-2106-6DF239918690}"/>
              </a:ext>
            </a:extLst>
          </p:cNvPr>
          <p:cNvSpPr>
            <a:spLocks noGrp="1"/>
          </p:cNvSpPr>
          <p:nvPr>
            <p:ph type="title"/>
          </p:nvPr>
        </p:nvSpPr>
        <p:spPr/>
        <p:txBody>
          <a:bodyPr/>
          <a:lstStyle/>
          <a:p>
            <a:r>
              <a:rPr lang="de-DE" dirty="0"/>
              <a:t>Starkregen</a:t>
            </a:r>
          </a:p>
        </p:txBody>
      </p:sp>
      <p:sp>
        <p:nvSpPr>
          <p:cNvPr id="2" name="Fußzeilenplatzhalter 1">
            <a:extLst>
              <a:ext uri="{FF2B5EF4-FFF2-40B4-BE49-F238E27FC236}">
                <a16:creationId xmlns:a16="http://schemas.microsoft.com/office/drawing/2014/main" id="{9DB59B29-EA69-CC38-2984-391016FBB4B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3" name="Foliennummernplatzhalter 2">
            <a:extLst>
              <a:ext uri="{FF2B5EF4-FFF2-40B4-BE49-F238E27FC236}">
                <a16:creationId xmlns:a16="http://schemas.microsoft.com/office/drawing/2014/main" id="{DBA52E7C-4D57-B305-D353-8CAAA2501AA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Datumsplatzhalter 6">
            <a:extLst>
              <a:ext uri="{FF2B5EF4-FFF2-40B4-BE49-F238E27FC236}">
                <a16:creationId xmlns:a16="http://schemas.microsoft.com/office/drawing/2014/main" id="{CF74BBB5-E24A-242C-D0FF-915F3C8B34A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pic>
        <p:nvPicPr>
          <p:cNvPr id="8" name="Inhaltsplatzhalter 7" descr="Ein Bild, das Text, Screenshot, Schrift, Design enthält.&#10;&#10;Automatisch generierte Beschreibung">
            <a:extLst>
              <a:ext uri="{FF2B5EF4-FFF2-40B4-BE49-F238E27FC236}">
                <a16:creationId xmlns:a16="http://schemas.microsoft.com/office/drawing/2014/main" id="{ED791E5E-FB81-5D5E-D620-325CC77D34E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21785" y="1483198"/>
            <a:ext cx="7668541" cy="4716635"/>
          </a:xfrm>
          <a:prstGeom prst="rect">
            <a:avLst/>
          </a:prstGeom>
        </p:spPr>
      </p:pic>
    </p:spTree>
    <p:extLst>
      <p:ext uri="{BB962C8B-B14F-4D97-AF65-F5344CB8AC3E}">
        <p14:creationId xmlns:p14="http://schemas.microsoft.com/office/powerpoint/2010/main" val="4157281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D662F38-7819-B112-1094-B18722BBA22E}"/>
              </a:ext>
            </a:extLst>
          </p:cNvPr>
          <p:cNvSpPr>
            <a:spLocks noGrp="1"/>
          </p:cNvSpPr>
          <p:nvPr>
            <p:ph type="title"/>
          </p:nvPr>
        </p:nvSpPr>
        <p:spPr/>
        <p:txBody>
          <a:bodyPr/>
          <a:lstStyle/>
          <a:p>
            <a:r>
              <a:rPr lang="de-DE" dirty="0"/>
              <a:t>Wie hoch ist Ihr Risiko?</a:t>
            </a:r>
          </a:p>
        </p:txBody>
      </p:sp>
      <p:sp>
        <p:nvSpPr>
          <p:cNvPr id="5" name="Inhaltsplatzhalter 4">
            <a:extLst>
              <a:ext uri="{FF2B5EF4-FFF2-40B4-BE49-F238E27FC236}">
                <a16:creationId xmlns:a16="http://schemas.microsoft.com/office/drawing/2014/main" id="{A3716254-8FFC-4F3B-BB56-81BD7CBB8526}"/>
              </a:ext>
            </a:extLst>
          </p:cNvPr>
          <p:cNvSpPr>
            <a:spLocks noGrp="1"/>
          </p:cNvSpPr>
          <p:nvPr>
            <p:ph idx="1"/>
          </p:nvPr>
        </p:nvSpPr>
        <p:spPr>
          <a:xfrm rot="16200000">
            <a:off x="-249932" y="3275232"/>
            <a:ext cx="3924000" cy="1789890"/>
          </a:xfrm>
        </p:spPr>
        <p:txBody>
          <a:bodyPr>
            <a:normAutofit/>
          </a:bodyPr>
          <a:lstStyle/>
          <a:p>
            <a:r>
              <a:rPr lang="de-DE" sz="2400" dirty="0"/>
              <a:t>Link:</a:t>
            </a:r>
            <a:br>
              <a:rPr lang="de-DE" sz="2400" dirty="0"/>
            </a:br>
            <a:r>
              <a:rPr lang="de-DE" sz="2000" dirty="0"/>
              <a:t>https://www.dieversicherer.de/versicherer/wohnen/hochwassercheck</a:t>
            </a:r>
            <a:endParaRPr lang="de-DE" sz="2400" dirty="0"/>
          </a:p>
        </p:txBody>
      </p:sp>
      <p:sp>
        <p:nvSpPr>
          <p:cNvPr id="2" name="Fußzeilenplatzhalter 1">
            <a:extLst>
              <a:ext uri="{FF2B5EF4-FFF2-40B4-BE49-F238E27FC236}">
                <a16:creationId xmlns:a16="http://schemas.microsoft.com/office/drawing/2014/main" id="{50021B8F-F8A3-2D98-8833-A1F91022C44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3" name="Foliennummernplatzhalter 2">
            <a:extLst>
              <a:ext uri="{FF2B5EF4-FFF2-40B4-BE49-F238E27FC236}">
                <a16:creationId xmlns:a16="http://schemas.microsoft.com/office/drawing/2014/main" id="{240E54F7-726E-8E05-D34D-CE16B42CE2B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Datumsplatzhalter 5">
            <a:extLst>
              <a:ext uri="{FF2B5EF4-FFF2-40B4-BE49-F238E27FC236}">
                <a16:creationId xmlns:a16="http://schemas.microsoft.com/office/drawing/2014/main" id="{90D0664D-1E98-C14B-06E5-7464E259376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grpSp>
        <p:nvGrpSpPr>
          <p:cNvPr id="14" name="Gruppieren 13">
            <a:extLst>
              <a:ext uri="{FF2B5EF4-FFF2-40B4-BE49-F238E27FC236}">
                <a16:creationId xmlns:a16="http://schemas.microsoft.com/office/drawing/2014/main" id="{0960CE7D-650C-8822-190D-2B993BFB3D13}"/>
              </a:ext>
            </a:extLst>
          </p:cNvPr>
          <p:cNvGrpSpPr/>
          <p:nvPr/>
        </p:nvGrpSpPr>
        <p:grpSpPr>
          <a:xfrm>
            <a:off x="2910638" y="2217055"/>
            <a:ext cx="3791167" cy="3924000"/>
            <a:chOff x="2910638" y="2217055"/>
            <a:chExt cx="3791167" cy="3924000"/>
          </a:xfrm>
        </p:grpSpPr>
        <p:pic>
          <p:nvPicPr>
            <p:cNvPr id="8" name="Grafik 7">
              <a:extLst>
                <a:ext uri="{FF2B5EF4-FFF2-40B4-BE49-F238E27FC236}">
                  <a16:creationId xmlns:a16="http://schemas.microsoft.com/office/drawing/2014/main" id="{B8F78B42-AB48-573F-D5D7-6A720ABC548D}"/>
                </a:ext>
              </a:extLst>
            </p:cNvPr>
            <p:cNvPicPr>
              <a:picLocks noChangeAspect="1"/>
            </p:cNvPicPr>
            <p:nvPr/>
          </p:nvPicPr>
          <p:blipFill>
            <a:blip r:embed="rId2"/>
            <a:stretch>
              <a:fillRect/>
            </a:stretch>
          </p:blipFill>
          <p:spPr>
            <a:xfrm>
              <a:off x="2910638" y="2217055"/>
              <a:ext cx="3791167" cy="3924000"/>
            </a:xfrm>
            <a:prstGeom prst="rect">
              <a:avLst/>
            </a:prstGeom>
          </p:spPr>
        </p:pic>
        <p:sp>
          <p:nvSpPr>
            <p:cNvPr id="12" name="Flussdiagramm: Prozess 11">
              <a:extLst>
                <a:ext uri="{FF2B5EF4-FFF2-40B4-BE49-F238E27FC236}">
                  <a16:creationId xmlns:a16="http://schemas.microsoft.com/office/drawing/2014/main" id="{9C866262-D202-3C2B-9771-F5EB558DF5B8}"/>
                </a:ext>
              </a:extLst>
            </p:cNvPr>
            <p:cNvSpPr/>
            <p:nvPr/>
          </p:nvSpPr>
          <p:spPr>
            <a:xfrm>
              <a:off x="3790765" y="3124940"/>
              <a:ext cx="1455938" cy="142043"/>
            </a:xfrm>
            <a:prstGeom prst="flowChart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15" name="Gruppieren 14">
            <a:extLst>
              <a:ext uri="{FF2B5EF4-FFF2-40B4-BE49-F238E27FC236}">
                <a16:creationId xmlns:a16="http://schemas.microsoft.com/office/drawing/2014/main" id="{237AD490-6288-DD39-FCDD-F1AE64E296D4}"/>
              </a:ext>
            </a:extLst>
          </p:cNvPr>
          <p:cNvGrpSpPr/>
          <p:nvPr/>
        </p:nvGrpSpPr>
        <p:grpSpPr>
          <a:xfrm>
            <a:off x="6839194" y="2208177"/>
            <a:ext cx="5090967" cy="3924000"/>
            <a:chOff x="6839194" y="2208177"/>
            <a:chExt cx="5090967" cy="3924000"/>
          </a:xfrm>
        </p:grpSpPr>
        <p:pic>
          <p:nvPicPr>
            <p:cNvPr id="10" name="Grafik 9">
              <a:extLst>
                <a:ext uri="{FF2B5EF4-FFF2-40B4-BE49-F238E27FC236}">
                  <a16:creationId xmlns:a16="http://schemas.microsoft.com/office/drawing/2014/main" id="{90B17F05-6283-FDD5-972E-D0CC02C0668E}"/>
                </a:ext>
              </a:extLst>
            </p:cNvPr>
            <p:cNvPicPr>
              <a:picLocks noChangeAspect="1"/>
            </p:cNvPicPr>
            <p:nvPr/>
          </p:nvPicPr>
          <p:blipFill>
            <a:blip r:embed="rId3"/>
            <a:stretch>
              <a:fillRect/>
            </a:stretch>
          </p:blipFill>
          <p:spPr>
            <a:xfrm>
              <a:off x="6839194" y="2208177"/>
              <a:ext cx="5090967" cy="3924000"/>
            </a:xfrm>
            <a:prstGeom prst="rect">
              <a:avLst/>
            </a:prstGeom>
          </p:spPr>
        </p:pic>
        <p:sp>
          <p:nvSpPr>
            <p:cNvPr id="13" name="Flussdiagramm: Prozess 12">
              <a:extLst>
                <a:ext uri="{FF2B5EF4-FFF2-40B4-BE49-F238E27FC236}">
                  <a16:creationId xmlns:a16="http://schemas.microsoft.com/office/drawing/2014/main" id="{9FF0856B-4EB7-1F93-2D03-46604F57F56B}"/>
                </a:ext>
              </a:extLst>
            </p:cNvPr>
            <p:cNvSpPr/>
            <p:nvPr/>
          </p:nvSpPr>
          <p:spPr>
            <a:xfrm>
              <a:off x="7776839" y="5470125"/>
              <a:ext cx="1102310" cy="113929"/>
            </a:xfrm>
            <a:prstGeom prst="flowChart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spTree>
    <p:extLst>
      <p:ext uri="{BB962C8B-B14F-4D97-AF65-F5344CB8AC3E}">
        <p14:creationId xmlns:p14="http://schemas.microsoft.com/office/powerpoint/2010/main" val="15837378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B913A1-FC7D-FD7A-6C07-9BC857EB65B5}"/>
              </a:ext>
            </a:extLst>
          </p:cNvPr>
          <p:cNvSpPr>
            <a:spLocks noGrp="1"/>
          </p:cNvSpPr>
          <p:nvPr>
            <p:ph type="title"/>
          </p:nvPr>
        </p:nvSpPr>
        <p:spPr/>
        <p:txBody>
          <a:bodyPr/>
          <a:lstStyle/>
          <a:p>
            <a:r>
              <a:rPr lang="de-DE" dirty="0"/>
              <a:t>Fragen und Fälle der Teilnehmer</a:t>
            </a:r>
          </a:p>
        </p:txBody>
      </p:sp>
      <p:sp>
        <p:nvSpPr>
          <p:cNvPr id="6" name="Datumsplatzhalter 5">
            <a:extLst>
              <a:ext uri="{FF2B5EF4-FFF2-40B4-BE49-F238E27FC236}">
                <a16:creationId xmlns:a16="http://schemas.microsoft.com/office/drawing/2014/main" id="{F2F44888-C3AB-B9A8-2C7C-98783075100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
        <p:nvSpPr>
          <p:cNvPr id="3" name="Fußzeilenplatzhalter 2">
            <a:extLst>
              <a:ext uri="{FF2B5EF4-FFF2-40B4-BE49-F238E27FC236}">
                <a16:creationId xmlns:a16="http://schemas.microsoft.com/office/drawing/2014/main" id="{8EDC635B-47DA-67B2-A4F6-AA776582F89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5" name="Foliennummernplatzhalter 4">
            <a:extLst>
              <a:ext uri="{FF2B5EF4-FFF2-40B4-BE49-F238E27FC236}">
                <a16:creationId xmlns:a16="http://schemas.microsoft.com/office/drawing/2014/main" id="{264DEA85-F054-4D5C-DD3A-E9FE741087A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Textplatzhalter 6">
            <a:extLst>
              <a:ext uri="{FF2B5EF4-FFF2-40B4-BE49-F238E27FC236}">
                <a16:creationId xmlns:a16="http://schemas.microsoft.com/office/drawing/2014/main" id="{7C0DA685-C5E4-DDE7-95B2-1712368D48C3}"/>
              </a:ext>
            </a:extLst>
          </p:cNvPr>
          <p:cNvSpPr>
            <a:spLocks noGrp="1"/>
          </p:cNvSpPr>
          <p:nvPr>
            <p:ph type="body" idx="1"/>
          </p:nvPr>
        </p:nvSpPr>
        <p:spPr/>
        <p:txBody>
          <a:bodyPr/>
          <a:lstStyle/>
          <a:p>
            <a:endParaRPr lang="de-DE"/>
          </a:p>
        </p:txBody>
      </p:sp>
    </p:spTree>
    <p:extLst>
      <p:ext uri="{BB962C8B-B14F-4D97-AF65-F5344CB8AC3E}">
        <p14:creationId xmlns:p14="http://schemas.microsoft.com/office/powerpoint/2010/main" val="10229590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ABF4381-A908-5410-F91B-6B7FB3293504}"/>
              </a:ext>
            </a:extLst>
          </p:cNvPr>
          <p:cNvSpPr>
            <a:spLocks noGrp="1"/>
          </p:cNvSpPr>
          <p:nvPr>
            <p:ph type="ctrTitle"/>
          </p:nvPr>
        </p:nvSpPr>
        <p:spPr/>
        <p:txBody>
          <a:bodyPr/>
          <a:lstStyle/>
          <a:p>
            <a:r>
              <a:rPr lang="de-DE" dirty="0"/>
              <a:t>Pause</a:t>
            </a:r>
          </a:p>
        </p:txBody>
      </p:sp>
      <p:sp>
        <p:nvSpPr>
          <p:cNvPr id="5" name="Untertitel 4">
            <a:extLst>
              <a:ext uri="{FF2B5EF4-FFF2-40B4-BE49-F238E27FC236}">
                <a16:creationId xmlns:a16="http://schemas.microsoft.com/office/drawing/2014/main" id="{B878C131-6792-CAF5-CDB1-6A6EA7BA95B0}"/>
              </a:ext>
            </a:extLst>
          </p:cNvPr>
          <p:cNvSpPr>
            <a:spLocks noGrp="1"/>
          </p:cNvSpPr>
          <p:nvPr>
            <p:ph type="subTitle" idx="1"/>
          </p:nvPr>
        </p:nvSpPr>
        <p:spPr/>
        <p:txBody>
          <a:bodyPr/>
          <a:lstStyle/>
          <a:p>
            <a:endParaRPr lang="de-DE"/>
          </a:p>
        </p:txBody>
      </p:sp>
      <p:sp>
        <p:nvSpPr>
          <p:cNvPr id="2" name="Fußzeilenplatzhalter 1">
            <a:extLst>
              <a:ext uri="{FF2B5EF4-FFF2-40B4-BE49-F238E27FC236}">
                <a16:creationId xmlns:a16="http://schemas.microsoft.com/office/drawing/2014/main" id="{AE23E890-6864-1A10-DBC2-B398D61AB0C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3" name="Foliennummernplatzhalter 2">
            <a:extLst>
              <a:ext uri="{FF2B5EF4-FFF2-40B4-BE49-F238E27FC236}">
                <a16:creationId xmlns:a16="http://schemas.microsoft.com/office/drawing/2014/main" id="{2F68DCDE-F937-0AB7-06A5-E18BE3727A7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Datumsplatzhalter 5">
            <a:extLst>
              <a:ext uri="{FF2B5EF4-FFF2-40B4-BE49-F238E27FC236}">
                <a16:creationId xmlns:a16="http://schemas.microsoft.com/office/drawing/2014/main" id="{B0B6CDA5-011E-C9C8-9DA5-6494F2D3C68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Tree>
    <p:extLst>
      <p:ext uri="{BB962C8B-B14F-4D97-AF65-F5344CB8AC3E}">
        <p14:creationId xmlns:p14="http://schemas.microsoft.com/office/powerpoint/2010/main" val="35097234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0F12E-EBD6-61A1-84F1-6824B40258D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9FADF64-1B04-0948-0A62-FB835BC6A365}"/>
              </a:ext>
            </a:extLst>
          </p:cNvPr>
          <p:cNvSpPr>
            <a:spLocks noGrp="1"/>
          </p:cNvSpPr>
          <p:nvPr>
            <p:ph type="title"/>
          </p:nvPr>
        </p:nvSpPr>
        <p:spPr>
          <a:xfrm>
            <a:off x="838200" y="365117"/>
            <a:ext cx="10515600" cy="1325563"/>
          </a:xfrm>
          <a:noFill/>
        </p:spPr>
        <p:txBody>
          <a:bodyPr anchor="b">
            <a:normAutofit/>
          </a:bodyPr>
          <a:lstStyle/>
          <a:p>
            <a:r>
              <a:rPr lang="de-DE"/>
              <a:t>Gliederung Teil 2:</a:t>
            </a:r>
          </a:p>
        </p:txBody>
      </p:sp>
      <p:graphicFrame>
        <p:nvGraphicFramePr>
          <p:cNvPr id="6" name="Inhaltsplatzhalter 5">
            <a:extLst>
              <a:ext uri="{FF2B5EF4-FFF2-40B4-BE49-F238E27FC236}">
                <a16:creationId xmlns:a16="http://schemas.microsoft.com/office/drawing/2014/main" id="{EB2CC61B-8A4A-485F-ED29-D1F533B4D971}"/>
              </a:ext>
            </a:extLst>
          </p:cNvPr>
          <p:cNvGraphicFramePr>
            <a:graphicFrameLocks noGrp="1"/>
          </p:cNvGraphicFramePr>
          <p:nvPr>
            <p:ph idx="1"/>
          </p:nvPr>
        </p:nvGraphicFramePr>
        <p:xfrm>
          <a:off x="838200" y="2297113"/>
          <a:ext cx="10515600" cy="3879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Fußzeilenplatzhalter 6">
            <a:extLst>
              <a:ext uri="{FF2B5EF4-FFF2-40B4-BE49-F238E27FC236}">
                <a16:creationId xmlns:a16="http://schemas.microsoft.com/office/drawing/2014/main" id="{545D16F2-9B33-ACEE-3E2E-89F6F8DD4F6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9" name="Foliennummernplatzhalter 8">
            <a:extLst>
              <a:ext uri="{FF2B5EF4-FFF2-40B4-BE49-F238E27FC236}">
                <a16:creationId xmlns:a16="http://schemas.microsoft.com/office/drawing/2014/main" id="{F309CA5C-9501-F8D0-DD1E-36B2A05F62E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1" name="Datumsplatzhalter 10">
            <a:extLst>
              <a:ext uri="{FF2B5EF4-FFF2-40B4-BE49-F238E27FC236}">
                <a16:creationId xmlns:a16="http://schemas.microsoft.com/office/drawing/2014/main" id="{5D762C66-F69C-F11F-6712-9C8AB80F54E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Tree>
    <p:extLst>
      <p:ext uri="{BB962C8B-B14F-4D97-AF65-F5344CB8AC3E}">
        <p14:creationId xmlns:p14="http://schemas.microsoft.com/office/powerpoint/2010/main" val="37862594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DD2CEA46-1551-DEFF-7DC9-0E5E1DFC3E17}"/>
              </a:ext>
            </a:extLst>
          </p:cNvPr>
          <p:cNvSpPr>
            <a:spLocks noGrp="1"/>
          </p:cNvSpPr>
          <p:nvPr>
            <p:ph type="ctrTitle"/>
          </p:nvPr>
        </p:nvSpPr>
        <p:spPr/>
        <p:txBody>
          <a:bodyPr/>
          <a:lstStyle/>
          <a:p>
            <a:r>
              <a:rPr lang="de-DE" dirty="0"/>
              <a:t>Vorsorgemaßnahmen</a:t>
            </a:r>
          </a:p>
        </p:txBody>
      </p:sp>
      <p:sp>
        <p:nvSpPr>
          <p:cNvPr id="5" name="Untertitel 4">
            <a:extLst>
              <a:ext uri="{FF2B5EF4-FFF2-40B4-BE49-F238E27FC236}">
                <a16:creationId xmlns:a16="http://schemas.microsoft.com/office/drawing/2014/main" id="{4F2B0D57-EE78-9CA8-75FE-27CBD99A5B48}"/>
              </a:ext>
            </a:extLst>
          </p:cNvPr>
          <p:cNvSpPr>
            <a:spLocks noGrp="1"/>
          </p:cNvSpPr>
          <p:nvPr>
            <p:ph type="subTitle" idx="1"/>
          </p:nvPr>
        </p:nvSpPr>
        <p:spPr/>
        <p:txBody>
          <a:bodyPr/>
          <a:lstStyle/>
          <a:p>
            <a:endParaRPr lang="de-DE"/>
          </a:p>
        </p:txBody>
      </p:sp>
      <p:sp>
        <p:nvSpPr>
          <p:cNvPr id="2" name="Fußzeilenplatzhalter 1">
            <a:extLst>
              <a:ext uri="{FF2B5EF4-FFF2-40B4-BE49-F238E27FC236}">
                <a16:creationId xmlns:a16="http://schemas.microsoft.com/office/drawing/2014/main" id="{02119468-2302-842A-1DAA-897A41432CA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3" name="Foliennummernplatzhalter 2">
            <a:extLst>
              <a:ext uri="{FF2B5EF4-FFF2-40B4-BE49-F238E27FC236}">
                <a16:creationId xmlns:a16="http://schemas.microsoft.com/office/drawing/2014/main" id="{18A033DB-DB3A-1486-632E-A4374327223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Datumsplatzhalter 5">
            <a:extLst>
              <a:ext uri="{FF2B5EF4-FFF2-40B4-BE49-F238E27FC236}">
                <a16:creationId xmlns:a16="http://schemas.microsoft.com/office/drawing/2014/main" id="{A2A237F5-2678-5168-C855-43CCB1FAD4C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Tree>
    <p:extLst>
      <p:ext uri="{BB962C8B-B14F-4D97-AF65-F5344CB8AC3E}">
        <p14:creationId xmlns:p14="http://schemas.microsoft.com/office/powerpoint/2010/main" val="10331078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68B404-ABAC-EC14-83E7-9FB0248EAFEC}"/>
              </a:ext>
            </a:extLst>
          </p:cNvPr>
          <p:cNvSpPr>
            <a:spLocks noGrp="1"/>
          </p:cNvSpPr>
          <p:nvPr>
            <p:ph type="title"/>
          </p:nvPr>
        </p:nvSpPr>
        <p:spPr/>
        <p:txBody>
          <a:bodyPr/>
          <a:lstStyle/>
          <a:p>
            <a:r>
              <a:rPr lang="de-DE" dirty="0"/>
              <a:t>Sturmklammern:</a:t>
            </a:r>
          </a:p>
        </p:txBody>
      </p:sp>
      <p:sp>
        <p:nvSpPr>
          <p:cNvPr id="6" name="Datumsplatzhalter 5">
            <a:extLst>
              <a:ext uri="{FF2B5EF4-FFF2-40B4-BE49-F238E27FC236}">
                <a16:creationId xmlns:a16="http://schemas.microsoft.com/office/drawing/2014/main" id="{F0E49276-9FDA-127F-E3E4-44D2DB4DB0C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
        <p:nvSpPr>
          <p:cNvPr id="3" name="Fußzeilenplatzhalter 2">
            <a:extLst>
              <a:ext uri="{FF2B5EF4-FFF2-40B4-BE49-F238E27FC236}">
                <a16:creationId xmlns:a16="http://schemas.microsoft.com/office/drawing/2014/main" id="{D87AF26C-CA1B-9364-7119-0F90B1B7BB3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4" name="Foliennummernplatzhalter 3">
            <a:extLst>
              <a:ext uri="{FF2B5EF4-FFF2-40B4-BE49-F238E27FC236}">
                <a16:creationId xmlns:a16="http://schemas.microsoft.com/office/drawing/2014/main" id="{AD2FF85C-1695-B306-01FD-0920206E92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0" name="Inhaltsplatzhalter 9">
            <a:extLst>
              <a:ext uri="{FF2B5EF4-FFF2-40B4-BE49-F238E27FC236}">
                <a16:creationId xmlns:a16="http://schemas.microsoft.com/office/drawing/2014/main" id="{8EFC87A3-1617-A783-823E-1CCE80869F76}"/>
              </a:ext>
            </a:extLst>
          </p:cNvPr>
          <p:cNvSpPr>
            <a:spLocks noGrp="1"/>
          </p:cNvSpPr>
          <p:nvPr>
            <p:ph sz="half" idx="1"/>
          </p:nvPr>
        </p:nvSpPr>
        <p:spPr/>
        <p:style>
          <a:lnRef idx="2">
            <a:schemeClr val="accent4"/>
          </a:lnRef>
          <a:fillRef idx="1">
            <a:schemeClr val="lt1"/>
          </a:fillRef>
          <a:effectRef idx="0">
            <a:schemeClr val="accent4"/>
          </a:effectRef>
          <a:fontRef idx="minor">
            <a:schemeClr val="dk1"/>
          </a:fontRef>
        </p:style>
        <p:txBody>
          <a:bodyPr>
            <a:normAutofit fontScale="85000" lnSpcReduction="20000"/>
          </a:bodyPr>
          <a:lstStyle/>
          <a:p>
            <a:pPr marL="0" indent="0">
              <a:buNone/>
            </a:pPr>
            <a:r>
              <a:rPr lang="de-DE" dirty="0"/>
              <a:t>Damit Sturmschäden gar nicht erst entstehen, kann man sein Dach mit sogenannten Sturmklammern sichern. Sie verhindern, dass starke Winde das Dach ganz oder teilweise abdecken. Aus rostfreiem Metall oder Kunststoff gefertigt, fixieren sie Dachziegel oder andere Dacheindeckungen. Ein Ende der Klammern wird in den Seitenfalz der Dachpfanne eingehängt, das andere Ende an der Lattung befestigt. Erforderlich sind sie bei offener Deckunterlage für jeden dritten Ziegel im Rand- und Eckbereich.</a:t>
            </a:r>
          </a:p>
          <a:p>
            <a:endParaRPr lang="de-DE" dirty="0"/>
          </a:p>
        </p:txBody>
      </p:sp>
      <p:pic>
        <p:nvPicPr>
          <p:cNvPr id="11" name="Inhaltsplatzhalter 4" descr="Ein Bild, das Gebäude, Holz, Planke, draußen enthält.&#10;&#10;Automatisch generierte Beschreibung">
            <a:extLst>
              <a:ext uri="{FF2B5EF4-FFF2-40B4-BE49-F238E27FC236}">
                <a16:creationId xmlns:a16="http://schemas.microsoft.com/office/drawing/2014/main" id="{4C7AB9C2-37EE-3639-B1E6-D935F2DD958A}"/>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92308" y="2320925"/>
            <a:ext cx="5141384" cy="3856038"/>
          </a:xfrm>
        </p:spPr>
      </p:pic>
    </p:spTree>
    <p:extLst>
      <p:ext uri="{BB962C8B-B14F-4D97-AF65-F5344CB8AC3E}">
        <p14:creationId xmlns:p14="http://schemas.microsoft.com/office/powerpoint/2010/main" val="21068130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3AFDB5-8B60-8CCF-1B85-A12A8F69C70F}"/>
              </a:ext>
            </a:extLst>
          </p:cNvPr>
          <p:cNvSpPr>
            <a:spLocks noGrp="1"/>
          </p:cNvSpPr>
          <p:nvPr>
            <p:ph type="title"/>
          </p:nvPr>
        </p:nvSpPr>
        <p:spPr/>
        <p:txBody>
          <a:bodyPr/>
          <a:lstStyle/>
          <a:p>
            <a:r>
              <a:rPr lang="de-DE" dirty="0"/>
              <a:t>Rückschlagventile:</a:t>
            </a:r>
          </a:p>
        </p:txBody>
      </p:sp>
      <p:pic>
        <p:nvPicPr>
          <p:cNvPr id="5" name="Inhaltsplatzhalter 4" descr="Ein Bild, das Screenshot, Cartoon, Design enthält.&#10;&#10;Automatisch generierte Beschreibung">
            <a:extLst>
              <a:ext uri="{FF2B5EF4-FFF2-40B4-BE49-F238E27FC236}">
                <a16:creationId xmlns:a16="http://schemas.microsoft.com/office/drawing/2014/main" id="{02DC8344-7357-F8DE-9C3F-449FE7BCC2A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48870" y="1176066"/>
            <a:ext cx="4312135" cy="3234101"/>
          </a:xfrm>
        </p:spPr>
      </p:pic>
      <p:sp>
        <p:nvSpPr>
          <p:cNvPr id="9" name="Textfeld 8">
            <a:extLst>
              <a:ext uri="{FF2B5EF4-FFF2-40B4-BE49-F238E27FC236}">
                <a16:creationId xmlns:a16="http://schemas.microsoft.com/office/drawing/2014/main" id="{D0E308C6-6C8F-14E2-0EDD-3E7D82017FC5}"/>
              </a:ext>
            </a:extLst>
          </p:cNvPr>
          <p:cNvSpPr txBox="1"/>
          <p:nvPr/>
        </p:nvSpPr>
        <p:spPr>
          <a:xfrm>
            <a:off x="820611" y="1750093"/>
            <a:ext cx="6094428" cy="3415963"/>
          </a:xfrm>
          <a:prstGeom prst="foldedCorner">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de-DE" dirty="0"/>
              <a:t>Wenn sich Wasser aufgrund von starken Regenfällen in den Rohren (oder den Abwasserkanälen) zurückstaut, sorgt die Rückstauklappe (auch Rückstauventil genannt) dafür, dass das Schmutzwasser nicht aus dem Bodenablauf oder Ausguss wieder austritt und so den Keller überflutet. Preis für eine einfache Ausführung: circa 65 Euro (plus Einbau). Die High-End-Variante ist der sogenannte Rückstauautomat, der unter anderem durch eine Elektronik Alarm schlägt, wenn das Ventil wegen Hochwassers geschlossen wird. Smarte Lösung, hoher Preis (ab 1.500 Euro).</a:t>
            </a:r>
          </a:p>
        </p:txBody>
      </p:sp>
      <p:sp>
        <p:nvSpPr>
          <p:cNvPr id="3" name="Fußzeilenplatzhalter 2">
            <a:extLst>
              <a:ext uri="{FF2B5EF4-FFF2-40B4-BE49-F238E27FC236}">
                <a16:creationId xmlns:a16="http://schemas.microsoft.com/office/drawing/2014/main" id="{54A2BEC9-732D-DA92-612E-893B50A9F9B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4" name="Foliennummernplatzhalter 3">
            <a:extLst>
              <a:ext uri="{FF2B5EF4-FFF2-40B4-BE49-F238E27FC236}">
                <a16:creationId xmlns:a16="http://schemas.microsoft.com/office/drawing/2014/main" id="{0919B194-EEFE-3F76-68B2-41421349AFE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Datumsplatzhalter 5">
            <a:extLst>
              <a:ext uri="{FF2B5EF4-FFF2-40B4-BE49-F238E27FC236}">
                <a16:creationId xmlns:a16="http://schemas.microsoft.com/office/drawing/2014/main" id="{28691D83-AA9C-2BD5-4BE0-FDB49C5204D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pic>
        <p:nvPicPr>
          <p:cNvPr id="7" name="Grafik 6" descr="Ein Bild, das Spielzeug enthält.&#10;&#10;Automatisch generierte Beschreibung">
            <a:extLst>
              <a:ext uri="{FF2B5EF4-FFF2-40B4-BE49-F238E27FC236}">
                <a16:creationId xmlns:a16="http://schemas.microsoft.com/office/drawing/2014/main" id="{6D5246E3-A01A-AE07-8A13-E82F301DCFC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4000" r="94500">
                        <a14:foregroundMark x1="10250" y1="26667" x2="4000" y2="48667"/>
                        <a14:foregroundMark x1="4000" y1="48667" x2="14750" y2="59333"/>
                        <a14:foregroundMark x1="63250" y1="12500" x2="69000" y2="10500"/>
                        <a14:foregroundMark x1="89750" y1="50000" x2="94500" y2="75500"/>
                        <a14:foregroundMark x1="94500" y1="75500" x2="88250" y2="84833"/>
                        <a14:foregroundMark x1="47625" y1="10167" x2="56625" y2="11167"/>
                        <a14:foregroundMark x1="47625" y1="10500" x2="59625" y2="11167"/>
                      </a14:backgroundRemoval>
                    </a14:imgEffect>
                  </a14:imgLayer>
                </a14:imgProps>
              </a:ext>
              <a:ext uri="{28A0092B-C50C-407E-A947-70E740481C1C}">
                <a14:useLocalDpi xmlns:a14="http://schemas.microsoft.com/office/drawing/2010/main" val="0"/>
              </a:ext>
            </a:extLst>
          </a:blip>
          <a:stretch>
            <a:fillRect/>
          </a:stretch>
        </p:blipFill>
        <p:spPr>
          <a:xfrm>
            <a:off x="5292097" y="3742692"/>
            <a:ext cx="4153744" cy="3115308"/>
          </a:xfrm>
          <a:prstGeom prst="rect">
            <a:avLst/>
          </a:prstGeom>
        </p:spPr>
      </p:pic>
    </p:spTree>
    <p:extLst>
      <p:ext uri="{BB962C8B-B14F-4D97-AF65-F5344CB8AC3E}">
        <p14:creationId xmlns:p14="http://schemas.microsoft.com/office/powerpoint/2010/main" val="28478319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EEB98A-B142-9F04-3C91-098609F303B0}"/>
              </a:ext>
            </a:extLst>
          </p:cNvPr>
          <p:cNvSpPr>
            <a:spLocks noGrp="1"/>
          </p:cNvSpPr>
          <p:nvPr>
            <p:ph type="title"/>
          </p:nvPr>
        </p:nvSpPr>
        <p:spPr/>
        <p:txBody>
          <a:bodyPr/>
          <a:lstStyle/>
          <a:p>
            <a:r>
              <a:rPr lang="de-DE" dirty="0"/>
              <a:t>Regenabdeckung für Lichtschächte</a:t>
            </a:r>
          </a:p>
        </p:txBody>
      </p:sp>
      <p:pic>
        <p:nvPicPr>
          <p:cNvPr id="5" name="Inhaltsplatzhalter 4" descr="Ein Bild, das Gelände, draußen, Kompositmaterial, Kies enthält.&#10;&#10;Automatisch generierte Beschreibung">
            <a:extLst>
              <a:ext uri="{FF2B5EF4-FFF2-40B4-BE49-F238E27FC236}">
                <a16:creationId xmlns:a16="http://schemas.microsoft.com/office/drawing/2014/main" id="{134E4DFB-E9A5-14A2-E575-F3D01B016D1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09433" y="2297113"/>
            <a:ext cx="5173133" cy="3879850"/>
          </a:xfrm>
        </p:spPr>
      </p:pic>
      <p:sp>
        <p:nvSpPr>
          <p:cNvPr id="3" name="Fußzeilenplatzhalter 2">
            <a:extLst>
              <a:ext uri="{FF2B5EF4-FFF2-40B4-BE49-F238E27FC236}">
                <a16:creationId xmlns:a16="http://schemas.microsoft.com/office/drawing/2014/main" id="{DAD49456-1F6F-E5EB-FD20-8D11063EDAF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4" name="Foliennummernplatzhalter 3">
            <a:extLst>
              <a:ext uri="{FF2B5EF4-FFF2-40B4-BE49-F238E27FC236}">
                <a16:creationId xmlns:a16="http://schemas.microsoft.com/office/drawing/2014/main" id="{5887C95A-1CDB-2D23-FFB9-A897CE0EE68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Datumsplatzhalter 5">
            <a:extLst>
              <a:ext uri="{FF2B5EF4-FFF2-40B4-BE49-F238E27FC236}">
                <a16:creationId xmlns:a16="http://schemas.microsoft.com/office/drawing/2014/main" id="{F1F5A136-525E-9F88-DD37-F60FE46A47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Tree>
    <p:extLst>
      <p:ext uri="{BB962C8B-B14F-4D97-AF65-F5344CB8AC3E}">
        <p14:creationId xmlns:p14="http://schemas.microsoft.com/office/powerpoint/2010/main" val="4255830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5BC6AE-E409-9E07-C65D-31735DD4BAFA}"/>
              </a:ext>
            </a:extLst>
          </p:cNvPr>
          <p:cNvSpPr>
            <a:spLocks noGrp="1"/>
          </p:cNvSpPr>
          <p:nvPr>
            <p:ph type="title"/>
          </p:nvPr>
        </p:nvSpPr>
        <p:spPr/>
        <p:txBody>
          <a:bodyPr/>
          <a:lstStyle/>
          <a:p>
            <a:r>
              <a:rPr lang="de-DE" dirty="0"/>
              <a:t>Hagelrollläden</a:t>
            </a:r>
          </a:p>
        </p:txBody>
      </p:sp>
      <p:pic>
        <p:nvPicPr>
          <p:cNvPr id="5" name="Inhaltsplatzhalter 4" descr="Ein Bild, das Im Haus, Feuerlöscher, Wand, Fenster enthält.&#10;&#10;Automatisch generierte Beschreibung">
            <a:extLst>
              <a:ext uri="{FF2B5EF4-FFF2-40B4-BE49-F238E27FC236}">
                <a16:creationId xmlns:a16="http://schemas.microsoft.com/office/drawing/2014/main" id="{EA5DA6EE-6000-2EEF-84FD-17B6D43D84CF}"/>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64658" y="2330450"/>
            <a:ext cx="5128684" cy="3846513"/>
          </a:xfrm>
        </p:spPr>
      </p:pic>
      <p:sp>
        <p:nvSpPr>
          <p:cNvPr id="8" name="Inhaltsplatzhalter 7">
            <a:extLst>
              <a:ext uri="{FF2B5EF4-FFF2-40B4-BE49-F238E27FC236}">
                <a16:creationId xmlns:a16="http://schemas.microsoft.com/office/drawing/2014/main" id="{324B1A5A-C513-F2B9-8DA0-97A4B0FB7139}"/>
              </a:ext>
            </a:extLst>
          </p:cNvPr>
          <p:cNvSpPr>
            <a:spLocks noGrp="1"/>
          </p:cNvSpPr>
          <p:nvPr>
            <p:ph sz="half" idx="2"/>
          </p:nvPr>
        </p:nvSpPr>
        <p:spPr/>
        <p:style>
          <a:lnRef idx="2">
            <a:schemeClr val="accent6"/>
          </a:lnRef>
          <a:fillRef idx="1">
            <a:schemeClr val="lt1"/>
          </a:fillRef>
          <a:effectRef idx="0">
            <a:schemeClr val="accent6"/>
          </a:effectRef>
          <a:fontRef idx="minor">
            <a:schemeClr val="dk1"/>
          </a:fontRef>
        </p:style>
        <p:txBody>
          <a:bodyPr/>
          <a:lstStyle/>
          <a:p>
            <a:r>
              <a:rPr lang="de-DE" dirty="0"/>
              <a:t>Um die Fenster vor Hagelschlag sinnvoll zu schützen, ist die Investition in Hagelrollläden notwendig. Qualitätshersteller verwenden für diese Art von Unwetterschutz ausschließlich widerstandsfähiges, stranggepresstes Aluminium.</a:t>
            </a:r>
          </a:p>
          <a:p>
            <a:endParaRPr lang="de-DE" dirty="0"/>
          </a:p>
        </p:txBody>
      </p:sp>
      <p:sp>
        <p:nvSpPr>
          <p:cNvPr id="6" name="Datumsplatzhalter 5">
            <a:extLst>
              <a:ext uri="{FF2B5EF4-FFF2-40B4-BE49-F238E27FC236}">
                <a16:creationId xmlns:a16="http://schemas.microsoft.com/office/drawing/2014/main" id="{D8E219DD-8541-2267-35BB-80F7011B1D4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
        <p:nvSpPr>
          <p:cNvPr id="3" name="Fußzeilenplatzhalter 2">
            <a:extLst>
              <a:ext uri="{FF2B5EF4-FFF2-40B4-BE49-F238E27FC236}">
                <a16:creationId xmlns:a16="http://schemas.microsoft.com/office/drawing/2014/main" id="{4802781D-697C-A7FF-54D4-5F40147B209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4" name="Foliennummernplatzhalter 3">
            <a:extLst>
              <a:ext uri="{FF2B5EF4-FFF2-40B4-BE49-F238E27FC236}">
                <a16:creationId xmlns:a16="http://schemas.microsoft.com/office/drawing/2014/main" id="{C786F516-FE75-D1A2-54CE-622EA27840E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46032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1B074CFC-74B2-09FE-3299-AC07A0F7FBB4}"/>
              </a:ext>
            </a:extLst>
          </p:cNvPr>
          <p:cNvSpPr>
            <a:spLocks noGrp="1"/>
          </p:cNvSpPr>
          <p:nvPr>
            <p:ph type="ctrTitle"/>
          </p:nvPr>
        </p:nvSpPr>
        <p:spPr/>
        <p:txBody>
          <a:bodyPr/>
          <a:lstStyle/>
          <a:p>
            <a:r>
              <a:rPr lang="de-DE" dirty="0"/>
              <a:t>Der Versicherungsschutz</a:t>
            </a:r>
          </a:p>
        </p:txBody>
      </p:sp>
      <p:sp>
        <p:nvSpPr>
          <p:cNvPr id="5" name="Untertitel 4">
            <a:extLst>
              <a:ext uri="{FF2B5EF4-FFF2-40B4-BE49-F238E27FC236}">
                <a16:creationId xmlns:a16="http://schemas.microsoft.com/office/drawing/2014/main" id="{7B13DA66-5D40-BDBE-91E3-460F554AB633}"/>
              </a:ext>
            </a:extLst>
          </p:cNvPr>
          <p:cNvSpPr>
            <a:spLocks noGrp="1"/>
          </p:cNvSpPr>
          <p:nvPr>
            <p:ph type="subTitle" idx="1"/>
          </p:nvPr>
        </p:nvSpPr>
        <p:spPr/>
        <p:txBody>
          <a:bodyPr/>
          <a:lstStyle/>
          <a:p>
            <a:endParaRPr lang="de-DE"/>
          </a:p>
        </p:txBody>
      </p:sp>
      <p:sp>
        <p:nvSpPr>
          <p:cNvPr id="2" name="Fußzeilenplatzhalter 1">
            <a:extLst>
              <a:ext uri="{FF2B5EF4-FFF2-40B4-BE49-F238E27FC236}">
                <a16:creationId xmlns:a16="http://schemas.microsoft.com/office/drawing/2014/main" id="{80D1BC99-A8F7-F503-8625-5AFE46DF853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3" name="Foliennummernplatzhalter 2">
            <a:extLst>
              <a:ext uri="{FF2B5EF4-FFF2-40B4-BE49-F238E27FC236}">
                <a16:creationId xmlns:a16="http://schemas.microsoft.com/office/drawing/2014/main" id="{1992CC29-D5ED-A79D-595C-AC24B0A9E2B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Datumsplatzhalter 5">
            <a:extLst>
              <a:ext uri="{FF2B5EF4-FFF2-40B4-BE49-F238E27FC236}">
                <a16:creationId xmlns:a16="http://schemas.microsoft.com/office/drawing/2014/main" id="{BA065FE5-EC38-AD49-D37F-F8EBD9D78BA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Tree>
    <p:extLst>
      <p:ext uri="{BB962C8B-B14F-4D97-AF65-F5344CB8AC3E}">
        <p14:creationId xmlns:p14="http://schemas.microsoft.com/office/powerpoint/2010/main" val="2434697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830527-7685-1F44-ABCD-4ECA2F671069}"/>
              </a:ext>
            </a:extLst>
          </p:cNvPr>
          <p:cNvSpPr>
            <a:spLocks noGrp="1"/>
          </p:cNvSpPr>
          <p:nvPr>
            <p:ph type="title"/>
          </p:nvPr>
        </p:nvSpPr>
        <p:spPr/>
        <p:txBody>
          <a:bodyPr/>
          <a:lstStyle/>
          <a:p>
            <a:r>
              <a:rPr lang="de-DE" dirty="0"/>
              <a:t>Der Aufbau:</a:t>
            </a:r>
          </a:p>
        </p:txBody>
      </p:sp>
      <p:sp>
        <p:nvSpPr>
          <p:cNvPr id="3" name="Inhaltsplatzhalter 2">
            <a:extLst>
              <a:ext uri="{FF2B5EF4-FFF2-40B4-BE49-F238E27FC236}">
                <a16:creationId xmlns:a16="http://schemas.microsoft.com/office/drawing/2014/main" id="{6C801A5E-DF0D-6752-2B8F-5195D6A07CFA}"/>
              </a:ext>
            </a:extLst>
          </p:cNvPr>
          <p:cNvSpPr>
            <a:spLocks noGrp="1"/>
          </p:cNvSpPr>
          <p:nvPr>
            <p:ph idx="1"/>
          </p:nvPr>
        </p:nvSpPr>
        <p:spPr/>
        <p:txBody>
          <a:bodyPr/>
          <a:lstStyle/>
          <a:p>
            <a:r>
              <a:rPr lang="de-DE" dirty="0"/>
              <a:t>Das Bausteinprinzip</a:t>
            </a:r>
          </a:p>
          <a:p>
            <a:pPr marL="0" indent="0">
              <a:buNone/>
            </a:pPr>
            <a:endParaRPr lang="de-DE" dirty="0"/>
          </a:p>
          <a:p>
            <a:r>
              <a:rPr lang="de-DE" dirty="0"/>
              <a:t>Sturm/Hagel</a:t>
            </a:r>
          </a:p>
          <a:p>
            <a:r>
              <a:rPr lang="de-DE" dirty="0"/>
              <a:t>Elementar</a:t>
            </a:r>
          </a:p>
          <a:p>
            <a:r>
              <a:rPr lang="de-DE" dirty="0"/>
              <a:t>Starkregen</a:t>
            </a:r>
          </a:p>
          <a:p>
            <a:r>
              <a:rPr lang="de-DE" dirty="0"/>
              <a:t>Unbenannte Gefahren</a:t>
            </a:r>
          </a:p>
        </p:txBody>
      </p:sp>
      <p:sp>
        <p:nvSpPr>
          <p:cNvPr id="4" name="Fußzeilenplatzhalter 3">
            <a:extLst>
              <a:ext uri="{FF2B5EF4-FFF2-40B4-BE49-F238E27FC236}">
                <a16:creationId xmlns:a16="http://schemas.microsoft.com/office/drawing/2014/main" id="{606A23C0-B77B-3B9D-D783-83C5F941563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5" name="Foliennummernplatzhalter 4">
            <a:extLst>
              <a:ext uri="{FF2B5EF4-FFF2-40B4-BE49-F238E27FC236}">
                <a16:creationId xmlns:a16="http://schemas.microsoft.com/office/drawing/2014/main" id="{FC766A4D-6127-2EB6-4DA5-2B30825915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Datumsplatzhalter 5">
            <a:extLst>
              <a:ext uri="{FF2B5EF4-FFF2-40B4-BE49-F238E27FC236}">
                <a16:creationId xmlns:a16="http://schemas.microsoft.com/office/drawing/2014/main" id="{E406155C-C0DA-DD98-6BF4-74E80BFB182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Tree>
    <p:extLst>
      <p:ext uri="{BB962C8B-B14F-4D97-AF65-F5344CB8AC3E}">
        <p14:creationId xmlns:p14="http://schemas.microsoft.com/office/powerpoint/2010/main" val="24774681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D24F70-86CD-8294-6633-9F467A20473D}"/>
              </a:ext>
            </a:extLst>
          </p:cNvPr>
          <p:cNvSpPr>
            <a:spLocks noGrp="1"/>
          </p:cNvSpPr>
          <p:nvPr>
            <p:ph type="title"/>
          </p:nvPr>
        </p:nvSpPr>
        <p:spPr/>
        <p:txBody>
          <a:bodyPr/>
          <a:lstStyle/>
          <a:p>
            <a:r>
              <a:rPr lang="de-DE" dirty="0"/>
              <a:t>Selbstbehalte</a:t>
            </a:r>
          </a:p>
        </p:txBody>
      </p:sp>
      <p:sp>
        <p:nvSpPr>
          <p:cNvPr id="3" name="Inhaltsplatzhalter 2">
            <a:extLst>
              <a:ext uri="{FF2B5EF4-FFF2-40B4-BE49-F238E27FC236}">
                <a16:creationId xmlns:a16="http://schemas.microsoft.com/office/drawing/2014/main" id="{1F8420E6-6AF3-D104-7253-B5C68C8C27FD}"/>
              </a:ext>
            </a:extLst>
          </p:cNvPr>
          <p:cNvSpPr>
            <a:spLocks noGrp="1"/>
          </p:cNvSpPr>
          <p:nvPr>
            <p:ph idx="1"/>
          </p:nvPr>
        </p:nvSpPr>
        <p:spPr/>
        <p:txBody>
          <a:bodyPr/>
          <a:lstStyle/>
          <a:p>
            <a:pPr marL="0" indent="0">
              <a:buNone/>
            </a:pPr>
            <a:endParaRPr lang="de-DE" dirty="0"/>
          </a:p>
          <a:p>
            <a:r>
              <a:rPr lang="de-DE" dirty="0"/>
              <a:t>Sturm/Hagel</a:t>
            </a:r>
          </a:p>
          <a:p>
            <a:r>
              <a:rPr lang="de-DE" dirty="0"/>
              <a:t>Elementar		Selbstbehalt: 10% vom Schaden, mind. 500 EUR, 				max. 5.000 EUR</a:t>
            </a:r>
          </a:p>
          <a:p>
            <a:r>
              <a:rPr lang="de-DE" dirty="0"/>
              <a:t>Starkregen		Selbstbehalt: 10% vom Schaden, mind. 500 EUR, 				max. 5.000 EUR</a:t>
            </a:r>
          </a:p>
          <a:p>
            <a:r>
              <a:rPr lang="de-DE" dirty="0"/>
              <a:t>Unbenannte Gefahren 		</a:t>
            </a:r>
          </a:p>
          <a:p>
            <a:endParaRPr lang="de-DE" dirty="0"/>
          </a:p>
        </p:txBody>
      </p:sp>
      <p:sp>
        <p:nvSpPr>
          <p:cNvPr id="4" name="Fußzeilenplatzhalter 3">
            <a:extLst>
              <a:ext uri="{FF2B5EF4-FFF2-40B4-BE49-F238E27FC236}">
                <a16:creationId xmlns:a16="http://schemas.microsoft.com/office/drawing/2014/main" id="{3C4F1C3D-0CCD-2E4B-CD82-CB48DBC8808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5" name="Foliennummernplatzhalter 4">
            <a:extLst>
              <a:ext uri="{FF2B5EF4-FFF2-40B4-BE49-F238E27FC236}">
                <a16:creationId xmlns:a16="http://schemas.microsoft.com/office/drawing/2014/main" id="{77935061-1A63-0B8D-BCA4-CB1D792B372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Datumsplatzhalter 5">
            <a:extLst>
              <a:ext uri="{FF2B5EF4-FFF2-40B4-BE49-F238E27FC236}">
                <a16:creationId xmlns:a16="http://schemas.microsoft.com/office/drawing/2014/main" id="{9FC37E93-CD1E-6717-7022-14BE9376FE6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Tree>
    <p:extLst>
      <p:ext uri="{BB962C8B-B14F-4D97-AF65-F5344CB8AC3E}">
        <p14:creationId xmlns:p14="http://schemas.microsoft.com/office/powerpoint/2010/main" val="38793211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520652-9A0D-99CF-12C5-FF0C0BA9B5C7}"/>
              </a:ext>
            </a:extLst>
          </p:cNvPr>
          <p:cNvSpPr>
            <a:spLocks noGrp="1"/>
          </p:cNvSpPr>
          <p:nvPr>
            <p:ph type="title"/>
          </p:nvPr>
        </p:nvSpPr>
        <p:spPr/>
        <p:txBody>
          <a:bodyPr/>
          <a:lstStyle/>
          <a:p>
            <a:r>
              <a:rPr lang="de-DE" dirty="0"/>
              <a:t>Ausschlüsse</a:t>
            </a:r>
          </a:p>
        </p:txBody>
      </p:sp>
      <p:sp>
        <p:nvSpPr>
          <p:cNvPr id="3" name="Inhaltsplatzhalter 2">
            <a:extLst>
              <a:ext uri="{FF2B5EF4-FFF2-40B4-BE49-F238E27FC236}">
                <a16:creationId xmlns:a16="http://schemas.microsoft.com/office/drawing/2014/main" id="{5B9BD8B1-2D82-D9A3-3C7E-B52F0B13F882}"/>
              </a:ext>
            </a:extLst>
          </p:cNvPr>
          <p:cNvSpPr>
            <a:spLocks noGrp="1"/>
          </p:cNvSpPr>
          <p:nvPr>
            <p:ph idx="1"/>
          </p:nvPr>
        </p:nvSpPr>
        <p:spPr/>
        <p:txBody>
          <a:bodyPr/>
          <a:lstStyle/>
          <a:p>
            <a:pPr marL="0" indent="0">
              <a:buNone/>
            </a:pPr>
            <a:r>
              <a:rPr lang="de-DE" dirty="0"/>
              <a:t>Können vorhanden sein – Müssen aber nicht</a:t>
            </a:r>
          </a:p>
          <a:p>
            <a:pPr marL="0" indent="0">
              <a:buNone/>
            </a:pPr>
            <a:endParaRPr lang="de-DE" dirty="0"/>
          </a:p>
          <a:p>
            <a:pPr marL="0" indent="0">
              <a:buNone/>
            </a:pPr>
            <a:r>
              <a:rPr lang="de-DE" dirty="0"/>
              <a:t>Generell branchenübergreifend besteht eine einmonatige Wartezeit ab Abschluss der Elementarversicherung</a:t>
            </a:r>
          </a:p>
        </p:txBody>
      </p:sp>
      <p:sp>
        <p:nvSpPr>
          <p:cNvPr id="4" name="Fußzeilenplatzhalter 3">
            <a:extLst>
              <a:ext uri="{FF2B5EF4-FFF2-40B4-BE49-F238E27FC236}">
                <a16:creationId xmlns:a16="http://schemas.microsoft.com/office/drawing/2014/main" id="{2B53ADE9-7935-8564-6E22-54756B63B81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5" name="Foliennummernplatzhalter 4">
            <a:extLst>
              <a:ext uri="{FF2B5EF4-FFF2-40B4-BE49-F238E27FC236}">
                <a16:creationId xmlns:a16="http://schemas.microsoft.com/office/drawing/2014/main" id="{179D37BC-AA7D-FE56-460D-62CCBD6B6A1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Datumsplatzhalter 5">
            <a:extLst>
              <a:ext uri="{FF2B5EF4-FFF2-40B4-BE49-F238E27FC236}">
                <a16:creationId xmlns:a16="http://schemas.microsoft.com/office/drawing/2014/main" id="{7F7A7E5F-8361-69A0-907D-BB0DF8FFA8B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Tree>
    <p:extLst>
      <p:ext uri="{BB962C8B-B14F-4D97-AF65-F5344CB8AC3E}">
        <p14:creationId xmlns:p14="http://schemas.microsoft.com/office/powerpoint/2010/main" val="32838886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AD6B9208-0513-A6CD-717F-F10FCF3C9424}"/>
              </a:ext>
            </a:extLst>
          </p:cNvPr>
          <p:cNvSpPr>
            <a:spLocks noGrp="1"/>
          </p:cNvSpPr>
          <p:nvPr>
            <p:ph type="ctrTitle"/>
          </p:nvPr>
        </p:nvSpPr>
        <p:spPr/>
        <p:txBody>
          <a:bodyPr/>
          <a:lstStyle/>
          <a:p>
            <a:r>
              <a:rPr lang="de-DE" dirty="0"/>
              <a:t>Der Schaden ist da – Was jetzt?</a:t>
            </a:r>
          </a:p>
        </p:txBody>
      </p:sp>
      <p:sp>
        <p:nvSpPr>
          <p:cNvPr id="5" name="Untertitel 4">
            <a:extLst>
              <a:ext uri="{FF2B5EF4-FFF2-40B4-BE49-F238E27FC236}">
                <a16:creationId xmlns:a16="http://schemas.microsoft.com/office/drawing/2014/main" id="{9B10E0F2-6F53-0A4D-B642-267AD1BABEEA}"/>
              </a:ext>
            </a:extLst>
          </p:cNvPr>
          <p:cNvSpPr>
            <a:spLocks noGrp="1"/>
          </p:cNvSpPr>
          <p:nvPr>
            <p:ph type="subTitle" idx="1"/>
          </p:nvPr>
        </p:nvSpPr>
        <p:spPr/>
        <p:txBody>
          <a:bodyPr/>
          <a:lstStyle/>
          <a:p>
            <a:endParaRPr lang="de-DE"/>
          </a:p>
        </p:txBody>
      </p:sp>
      <p:sp>
        <p:nvSpPr>
          <p:cNvPr id="2" name="Fußzeilenplatzhalter 1">
            <a:extLst>
              <a:ext uri="{FF2B5EF4-FFF2-40B4-BE49-F238E27FC236}">
                <a16:creationId xmlns:a16="http://schemas.microsoft.com/office/drawing/2014/main" id="{2006D7FA-0B26-3997-CF36-EFDAC14281A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3" name="Foliennummernplatzhalter 2">
            <a:extLst>
              <a:ext uri="{FF2B5EF4-FFF2-40B4-BE49-F238E27FC236}">
                <a16:creationId xmlns:a16="http://schemas.microsoft.com/office/drawing/2014/main" id="{F92DCAE8-2559-BD14-B6CF-0722E890CA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Datumsplatzhalter 5">
            <a:extLst>
              <a:ext uri="{FF2B5EF4-FFF2-40B4-BE49-F238E27FC236}">
                <a16:creationId xmlns:a16="http://schemas.microsoft.com/office/drawing/2014/main" id="{0992C0C7-A219-97B5-1A39-7580189210B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Tree>
    <p:extLst>
      <p:ext uri="{BB962C8B-B14F-4D97-AF65-F5344CB8AC3E}">
        <p14:creationId xmlns:p14="http://schemas.microsoft.com/office/powerpoint/2010/main" val="16406790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9DD5A8-D3FB-DA2F-7C3D-C4F3735F430D}"/>
              </a:ext>
            </a:extLst>
          </p:cNvPr>
          <p:cNvSpPr>
            <a:spLocks noGrp="1"/>
          </p:cNvSpPr>
          <p:nvPr>
            <p:ph type="title"/>
          </p:nvPr>
        </p:nvSpPr>
        <p:spPr/>
        <p:txBody>
          <a:bodyPr/>
          <a:lstStyle/>
          <a:p>
            <a:r>
              <a:rPr lang="de-DE" dirty="0"/>
              <a:t>Was würde ich machen?</a:t>
            </a:r>
          </a:p>
        </p:txBody>
      </p:sp>
      <p:sp>
        <p:nvSpPr>
          <p:cNvPr id="3" name="Inhaltsplatzhalter 2">
            <a:extLst>
              <a:ext uri="{FF2B5EF4-FFF2-40B4-BE49-F238E27FC236}">
                <a16:creationId xmlns:a16="http://schemas.microsoft.com/office/drawing/2014/main" id="{4C778C60-FB72-6535-7C55-4C485CF10C10}"/>
              </a:ext>
            </a:extLst>
          </p:cNvPr>
          <p:cNvSpPr>
            <a:spLocks noGrp="1"/>
          </p:cNvSpPr>
          <p:nvPr>
            <p:ph idx="1"/>
          </p:nvPr>
        </p:nvSpPr>
        <p:spPr/>
        <p:txBody>
          <a:bodyPr/>
          <a:lstStyle/>
          <a:p>
            <a:r>
              <a:rPr lang="de-DE" dirty="0"/>
              <a:t>1.)</a:t>
            </a:r>
          </a:p>
          <a:p>
            <a:r>
              <a:rPr lang="de-DE" dirty="0"/>
              <a:t>2.)</a:t>
            </a:r>
          </a:p>
          <a:p>
            <a:r>
              <a:rPr lang="de-DE" dirty="0"/>
              <a:t>3.)</a:t>
            </a:r>
          </a:p>
          <a:p>
            <a:r>
              <a:rPr lang="de-DE" dirty="0"/>
              <a:t>4.)</a:t>
            </a:r>
          </a:p>
          <a:p>
            <a:r>
              <a:rPr lang="de-DE" dirty="0"/>
              <a:t>5.)</a:t>
            </a:r>
          </a:p>
          <a:p>
            <a:r>
              <a:rPr lang="de-DE" dirty="0"/>
              <a:t>6.)</a:t>
            </a:r>
          </a:p>
        </p:txBody>
      </p:sp>
      <p:sp>
        <p:nvSpPr>
          <p:cNvPr id="4" name="Fußzeilenplatzhalter 3">
            <a:extLst>
              <a:ext uri="{FF2B5EF4-FFF2-40B4-BE49-F238E27FC236}">
                <a16:creationId xmlns:a16="http://schemas.microsoft.com/office/drawing/2014/main" id="{267B82E5-4541-6F63-C42F-873536A0EAF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5" name="Foliennummernplatzhalter 4">
            <a:extLst>
              <a:ext uri="{FF2B5EF4-FFF2-40B4-BE49-F238E27FC236}">
                <a16:creationId xmlns:a16="http://schemas.microsoft.com/office/drawing/2014/main" id="{D53CF0F5-2846-1BE7-F66E-296696A59F6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Datumsplatzhalter 5">
            <a:extLst>
              <a:ext uri="{FF2B5EF4-FFF2-40B4-BE49-F238E27FC236}">
                <a16:creationId xmlns:a16="http://schemas.microsoft.com/office/drawing/2014/main" id="{0B2127B0-2DA6-14D6-C3ED-310321A59A6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Tree>
    <p:extLst>
      <p:ext uri="{BB962C8B-B14F-4D97-AF65-F5344CB8AC3E}">
        <p14:creationId xmlns:p14="http://schemas.microsoft.com/office/powerpoint/2010/main" val="7990462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F0BFC1-F238-FEFD-7E5C-FAE40ACC649F}"/>
              </a:ext>
            </a:extLst>
          </p:cNvPr>
          <p:cNvSpPr>
            <a:spLocks noGrp="1"/>
          </p:cNvSpPr>
          <p:nvPr>
            <p:ph type="title"/>
          </p:nvPr>
        </p:nvSpPr>
        <p:spPr/>
        <p:txBody>
          <a:bodyPr/>
          <a:lstStyle/>
          <a:p>
            <a:r>
              <a:rPr lang="de-DE" dirty="0"/>
              <a:t>Was passiert nach der Meldung an den Versicherer</a:t>
            </a:r>
          </a:p>
        </p:txBody>
      </p:sp>
      <p:sp>
        <p:nvSpPr>
          <p:cNvPr id="3" name="Inhaltsplatzhalter 2">
            <a:extLst>
              <a:ext uri="{FF2B5EF4-FFF2-40B4-BE49-F238E27FC236}">
                <a16:creationId xmlns:a16="http://schemas.microsoft.com/office/drawing/2014/main" id="{43BD38F0-56EC-8908-EAA0-97A76AEE3974}"/>
              </a:ext>
            </a:extLst>
          </p:cNvPr>
          <p:cNvSpPr>
            <a:spLocks noGrp="1"/>
          </p:cNvSpPr>
          <p:nvPr>
            <p:ph idx="1"/>
          </p:nvPr>
        </p:nvSpPr>
        <p:spPr/>
        <p:txBody>
          <a:bodyPr/>
          <a:lstStyle/>
          <a:p>
            <a:r>
              <a:rPr lang="de-DE" dirty="0"/>
              <a:t>Der Schaden wird angelegt – eine Schadennummer wird erstellt</a:t>
            </a:r>
          </a:p>
          <a:p>
            <a:r>
              <a:rPr lang="de-DE" dirty="0"/>
              <a:t>Mit der Schadennummer als Betreff alle Unterlagen an die Schadenabteilung senden</a:t>
            </a:r>
          </a:p>
          <a:p>
            <a:r>
              <a:rPr lang="de-DE" dirty="0"/>
              <a:t>Terminabsprache mit einem ev. Gutachter / Handwerker</a:t>
            </a:r>
          </a:p>
          <a:p>
            <a:r>
              <a:rPr lang="de-DE" dirty="0"/>
              <a:t>Prüfung von Rechnungen und Belegen durch den Versicherer</a:t>
            </a:r>
          </a:p>
          <a:p>
            <a:r>
              <a:rPr lang="de-DE" dirty="0"/>
              <a:t>Bezahlung der Rechnungen</a:t>
            </a:r>
          </a:p>
          <a:p>
            <a:r>
              <a:rPr lang="de-DE" dirty="0"/>
              <a:t>Wenn Eigenleistungen von Ihnen vorgenommen wurden, können auch hier von manchen Versicherern Leistungen erstattet werden</a:t>
            </a:r>
          </a:p>
        </p:txBody>
      </p:sp>
      <p:sp>
        <p:nvSpPr>
          <p:cNvPr id="4" name="Fußzeilenplatzhalter 3">
            <a:extLst>
              <a:ext uri="{FF2B5EF4-FFF2-40B4-BE49-F238E27FC236}">
                <a16:creationId xmlns:a16="http://schemas.microsoft.com/office/drawing/2014/main" id="{AD09FEED-FF03-9C06-FD07-534659B0E27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5" name="Foliennummernplatzhalter 4">
            <a:extLst>
              <a:ext uri="{FF2B5EF4-FFF2-40B4-BE49-F238E27FC236}">
                <a16:creationId xmlns:a16="http://schemas.microsoft.com/office/drawing/2014/main" id="{CC8A965D-F01B-3921-D3C0-E6ABF3AF15A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Datumsplatzhalter 5">
            <a:extLst>
              <a:ext uri="{FF2B5EF4-FFF2-40B4-BE49-F238E27FC236}">
                <a16:creationId xmlns:a16="http://schemas.microsoft.com/office/drawing/2014/main" id="{CC62C32F-234F-E802-1CD1-191C42D6557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Tree>
    <p:extLst>
      <p:ext uri="{BB962C8B-B14F-4D97-AF65-F5344CB8AC3E}">
        <p14:creationId xmlns:p14="http://schemas.microsoft.com/office/powerpoint/2010/main" val="34975207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088DE83D-0056-1A2A-BFC8-B3C591E4756D}"/>
              </a:ext>
            </a:extLst>
          </p:cNvPr>
          <p:cNvSpPr>
            <a:spLocks noGrp="1"/>
          </p:cNvSpPr>
          <p:nvPr>
            <p:ph type="ctrTitle"/>
          </p:nvPr>
        </p:nvSpPr>
        <p:spPr/>
        <p:txBody>
          <a:bodyPr/>
          <a:lstStyle/>
          <a:p>
            <a:r>
              <a:rPr lang="de-DE" dirty="0"/>
              <a:t>Fragen</a:t>
            </a:r>
          </a:p>
        </p:txBody>
      </p:sp>
      <p:sp>
        <p:nvSpPr>
          <p:cNvPr id="5" name="Untertitel 4">
            <a:extLst>
              <a:ext uri="{FF2B5EF4-FFF2-40B4-BE49-F238E27FC236}">
                <a16:creationId xmlns:a16="http://schemas.microsoft.com/office/drawing/2014/main" id="{FEC89FA8-DC08-5B29-381D-51776DF018C2}"/>
              </a:ext>
            </a:extLst>
          </p:cNvPr>
          <p:cNvSpPr>
            <a:spLocks noGrp="1"/>
          </p:cNvSpPr>
          <p:nvPr>
            <p:ph type="subTitle" idx="1"/>
          </p:nvPr>
        </p:nvSpPr>
        <p:spPr/>
        <p:txBody>
          <a:bodyPr/>
          <a:lstStyle/>
          <a:p>
            <a:endParaRPr lang="de-DE"/>
          </a:p>
        </p:txBody>
      </p:sp>
      <p:sp>
        <p:nvSpPr>
          <p:cNvPr id="2" name="Fußzeilenplatzhalter 1">
            <a:extLst>
              <a:ext uri="{FF2B5EF4-FFF2-40B4-BE49-F238E27FC236}">
                <a16:creationId xmlns:a16="http://schemas.microsoft.com/office/drawing/2014/main" id="{41AD5FCC-FEB7-6B14-A0A2-C217166D5CC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3" name="Foliennummernplatzhalter 2">
            <a:extLst>
              <a:ext uri="{FF2B5EF4-FFF2-40B4-BE49-F238E27FC236}">
                <a16:creationId xmlns:a16="http://schemas.microsoft.com/office/drawing/2014/main" id="{54C0F0CF-EC82-3092-6D6F-2A441B88708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Datumsplatzhalter 5">
            <a:extLst>
              <a:ext uri="{FF2B5EF4-FFF2-40B4-BE49-F238E27FC236}">
                <a16:creationId xmlns:a16="http://schemas.microsoft.com/office/drawing/2014/main" id="{3509BB6E-08A7-1B85-AB2D-A114BDF34EC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Tree>
    <p:extLst>
      <p:ext uri="{BB962C8B-B14F-4D97-AF65-F5344CB8AC3E}">
        <p14:creationId xmlns:p14="http://schemas.microsoft.com/office/powerpoint/2010/main" val="997899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D17E5F4C-E7A8-3E8A-D9E1-57C3FBB409B4}"/>
              </a:ext>
            </a:extLst>
          </p:cNvPr>
          <p:cNvSpPr>
            <a:spLocks noGrp="1"/>
          </p:cNvSpPr>
          <p:nvPr>
            <p:ph type="title"/>
          </p:nvPr>
        </p:nvSpPr>
        <p:spPr>
          <a:xfrm>
            <a:off x="838200" y="3266938"/>
            <a:ext cx="10515600" cy="1325563"/>
          </a:xfrm>
        </p:spPr>
        <p:txBody>
          <a:bodyPr/>
          <a:lstStyle/>
          <a:p>
            <a:r>
              <a:rPr lang="de-DE" dirty="0"/>
              <a:t>Diskussion: Elementarschadenversicherung</a:t>
            </a:r>
            <a:br>
              <a:rPr lang="de-DE" dirty="0"/>
            </a:br>
            <a:r>
              <a:rPr lang="de-DE" dirty="0"/>
              <a:t>Ist eine allgemeine Pflicht der richtige Weg?</a:t>
            </a:r>
          </a:p>
        </p:txBody>
      </p:sp>
      <p:sp>
        <p:nvSpPr>
          <p:cNvPr id="2" name="Fußzeilenplatzhalter 1">
            <a:extLst>
              <a:ext uri="{FF2B5EF4-FFF2-40B4-BE49-F238E27FC236}">
                <a16:creationId xmlns:a16="http://schemas.microsoft.com/office/drawing/2014/main" id="{97962EBD-46AD-AE5D-421A-F633F0FAA31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3" name="Foliennummernplatzhalter 2">
            <a:extLst>
              <a:ext uri="{FF2B5EF4-FFF2-40B4-BE49-F238E27FC236}">
                <a16:creationId xmlns:a16="http://schemas.microsoft.com/office/drawing/2014/main" id="{B84F4DA1-B189-55D2-7DBC-F61A45E230E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Datumsplatzhalter 3">
            <a:extLst>
              <a:ext uri="{FF2B5EF4-FFF2-40B4-BE49-F238E27FC236}">
                <a16:creationId xmlns:a16="http://schemas.microsoft.com/office/drawing/2014/main" id="{A272C61F-1DBF-222C-F8C9-A230AAE2EB0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Tree>
    <p:extLst>
      <p:ext uri="{BB962C8B-B14F-4D97-AF65-F5344CB8AC3E}">
        <p14:creationId xmlns:p14="http://schemas.microsoft.com/office/powerpoint/2010/main" val="42388121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1814D13A-93A2-6F62-0D3F-0BC7F39AE301}"/>
              </a:ext>
            </a:extLst>
          </p:cNvPr>
          <p:cNvSpPr>
            <a:spLocks noGrp="1"/>
          </p:cNvSpPr>
          <p:nvPr>
            <p:ph type="ctrTitle"/>
          </p:nvPr>
        </p:nvSpPr>
        <p:spPr/>
        <p:txBody>
          <a:bodyPr>
            <a:normAutofit fontScale="90000"/>
          </a:bodyPr>
          <a:lstStyle/>
          <a:p>
            <a:r>
              <a:rPr lang="de-DE" dirty="0"/>
              <a:t>Vielen Dank für Ihre Aufmerksamkeit und Ihre Mitwirkung</a:t>
            </a:r>
          </a:p>
        </p:txBody>
      </p:sp>
      <p:sp>
        <p:nvSpPr>
          <p:cNvPr id="5" name="Untertitel 4">
            <a:extLst>
              <a:ext uri="{FF2B5EF4-FFF2-40B4-BE49-F238E27FC236}">
                <a16:creationId xmlns:a16="http://schemas.microsoft.com/office/drawing/2014/main" id="{097F7B0C-9A60-CAB7-CC33-0565E8FE8C01}"/>
              </a:ext>
            </a:extLst>
          </p:cNvPr>
          <p:cNvSpPr>
            <a:spLocks noGrp="1"/>
          </p:cNvSpPr>
          <p:nvPr>
            <p:ph type="subTitle" idx="1"/>
          </p:nvPr>
        </p:nvSpPr>
        <p:spPr/>
        <p:txBody>
          <a:bodyPr/>
          <a:lstStyle/>
          <a:p>
            <a:endParaRPr lang="de-DE"/>
          </a:p>
        </p:txBody>
      </p:sp>
      <p:sp>
        <p:nvSpPr>
          <p:cNvPr id="2" name="Fußzeilenplatzhalter 1">
            <a:extLst>
              <a:ext uri="{FF2B5EF4-FFF2-40B4-BE49-F238E27FC236}">
                <a16:creationId xmlns:a16="http://schemas.microsoft.com/office/drawing/2014/main" id="{78877BB5-8F3C-F1BA-011F-C6849D4CE1F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WeKASi - Projekt (FKZ: 67DAS279) - Versicherungsschutz</a:t>
            </a:r>
          </a:p>
        </p:txBody>
      </p:sp>
      <p:sp>
        <p:nvSpPr>
          <p:cNvPr id="3" name="Foliennummernplatzhalter 2">
            <a:extLst>
              <a:ext uri="{FF2B5EF4-FFF2-40B4-BE49-F238E27FC236}">
                <a16:creationId xmlns:a16="http://schemas.microsoft.com/office/drawing/2014/main" id="{C4A62B88-0049-2D65-32F9-8F8745E888A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08211-3AD3-4F99-8AED-A91A8DFDFBFA}"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Datumsplatzhalter 5">
            <a:extLst>
              <a:ext uri="{FF2B5EF4-FFF2-40B4-BE49-F238E27FC236}">
                <a16:creationId xmlns:a16="http://schemas.microsoft.com/office/drawing/2014/main" id="{7BA2F4F5-8139-B82D-DE62-AE85808BA2F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02.12.2024</a:t>
            </a:r>
          </a:p>
        </p:txBody>
      </p:sp>
    </p:spTree>
    <p:extLst>
      <p:ext uri="{BB962C8B-B14F-4D97-AF65-F5344CB8AC3E}">
        <p14:creationId xmlns:p14="http://schemas.microsoft.com/office/powerpoint/2010/main" val="610576511"/>
      </p:ext>
    </p:extLst>
  </p:cSld>
  <p:clrMapOvr>
    <a:masterClrMapping/>
  </p:clrMapOvr>
</p:sld>
</file>

<file path=ppt/theme/theme1.xml><?xml version="1.0" encoding="utf-8"?>
<a:theme xmlns:a="http://schemas.openxmlformats.org/drawingml/2006/main" name="1Design">
  <a:themeElements>
    <a:clrScheme name="Grü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Design" id="{72DD216B-814A-45B6-AEAE-C6849D8F645E}" vid="{51AEA064-D5F1-4CEC-B980-EC9F1FD569E2}"/>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0</TotalTime>
  <Words>1751</Words>
  <Application>Microsoft Office PowerPoint</Application>
  <PresentationFormat>Breitbild</PresentationFormat>
  <Paragraphs>269</Paragraphs>
  <Slides>44</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44</vt:i4>
      </vt:variant>
    </vt:vector>
  </HeadingPairs>
  <TitlesOfParts>
    <vt:vector size="50" baseType="lpstr">
      <vt:lpstr>Aptos</vt:lpstr>
      <vt:lpstr>Arial</vt:lpstr>
      <vt:lpstr>Calibri</vt:lpstr>
      <vt:lpstr>Calibri Light</vt:lpstr>
      <vt:lpstr>Roboto</vt:lpstr>
      <vt:lpstr>1Design</vt:lpstr>
      <vt:lpstr>Schutz vor Extremwetter </vt:lpstr>
      <vt:lpstr>PowerPoint-Präsentation</vt:lpstr>
      <vt:lpstr>Vorstellung: </vt:lpstr>
      <vt:lpstr>Gliederung Teil 1:</vt:lpstr>
      <vt:lpstr>Gliederung Teil 2:</vt:lpstr>
      <vt:lpstr>1.) Was sind Extremwetterereignisse</vt:lpstr>
      <vt:lpstr>Extremwetterereignisarten:</vt:lpstr>
      <vt:lpstr>Was sind Extremwetterereignisse</vt:lpstr>
      <vt:lpstr>Sturm und Hagel</vt:lpstr>
      <vt:lpstr>Überschwemmung und Hochwasser</vt:lpstr>
      <vt:lpstr>Erdfall, Erdrutsch, Erbeben </vt:lpstr>
      <vt:lpstr>Lawinen und Schneedruck</vt:lpstr>
      <vt:lpstr>Vulkanausbrüche</vt:lpstr>
      <vt:lpstr>Rückstau</vt:lpstr>
      <vt:lpstr>Starkregen</vt:lpstr>
      <vt:lpstr>Unbenannte Gefahren </vt:lpstr>
      <vt:lpstr>Häufigkeit und Vorkommen von Extremwetterereignissen</vt:lpstr>
      <vt:lpstr>Häufigkeit von Elementarschäden</vt:lpstr>
      <vt:lpstr>Häufigkeit von Starkregen</vt:lpstr>
      <vt:lpstr>Zeitreihe Naturgefahren</vt:lpstr>
      <vt:lpstr>Auswertung der Grafiken: </vt:lpstr>
      <vt:lpstr>ZÜRS-Zonen</vt:lpstr>
      <vt:lpstr>Zonierungssystem für Überschwemmungsrisiko und Umweltrisiken</vt:lpstr>
      <vt:lpstr>Hochwasser</vt:lpstr>
      <vt:lpstr>Starkregen</vt:lpstr>
      <vt:lpstr>Wie hoch ist Ihr Risiko?</vt:lpstr>
      <vt:lpstr>Fragen und Fälle der Teilnehmer</vt:lpstr>
      <vt:lpstr>Pause</vt:lpstr>
      <vt:lpstr>Gliederung Teil 2:</vt:lpstr>
      <vt:lpstr>Vorsorgemaßnahmen</vt:lpstr>
      <vt:lpstr>Sturmklammern:</vt:lpstr>
      <vt:lpstr>Rückschlagventile:</vt:lpstr>
      <vt:lpstr>Regenabdeckung für Lichtschächte</vt:lpstr>
      <vt:lpstr>Hagelrollläden</vt:lpstr>
      <vt:lpstr>Der Versicherungsschutz</vt:lpstr>
      <vt:lpstr>Der Aufbau:</vt:lpstr>
      <vt:lpstr>Selbstbehalte</vt:lpstr>
      <vt:lpstr>Ausschlüsse</vt:lpstr>
      <vt:lpstr>Der Schaden ist da – Was jetzt?</vt:lpstr>
      <vt:lpstr>Was würde ich machen?</vt:lpstr>
      <vt:lpstr>Was passiert nach der Meldung an den Versicherer</vt:lpstr>
      <vt:lpstr>Fragen</vt:lpstr>
      <vt:lpstr>Diskussion: Elementarschadenversicherung Ist eine allgemeine Pflicht der richtige Weg?</vt:lpstr>
      <vt:lpstr>Vielen Dank für Ihre Aufmerksamkeit und Ihre Mitwirkung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Schutz vor Extremwetter:</dc:title>
  <dc:creator>Scott Deane</dc:creator>
  <cp:lastModifiedBy>Giulia Timmich</cp:lastModifiedBy>
  <cp:revision>19</cp:revision>
  <cp:lastPrinted>2024-11-11T10:40:39Z</cp:lastPrinted>
  <dcterms:created xsi:type="dcterms:W3CDTF">2024-11-11T10:27:59Z</dcterms:created>
  <dcterms:modified xsi:type="dcterms:W3CDTF">2025-06-04T08:57:29Z</dcterms:modified>
</cp:coreProperties>
</file>