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5" r:id="rId1"/>
  </p:sldMasterIdLst>
  <p:notesMasterIdLst>
    <p:notesMasterId r:id="rId36"/>
  </p:notesMasterIdLst>
  <p:handoutMasterIdLst>
    <p:handoutMasterId r:id="rId37"/>
  </p:handoutMasterIdLst>
  <p:sldIdLst>
    <p:sldId id="274" r:id="rId2"/>
    <p:sldId id="484" r:id="rId3"/>
    <p:sldId id="256" r:id="rId4"/>
    <p:sldId id="490" r:id="rId5"/>
    <p:sldId id="259" r:id="rId6"/>
    <p:sldId id="293" r:id="rId7"/>
    <p:sldId id="294" r:id="rId8"/>
    <p:sldId id="295" r:id="rId9"/>
    <p:sldId id="507" r:id="rId10"/>
    <p:sldId id="261" r:id="rId11"/>
    <p:sldId id="262" r:id="rId12"/>
    <p:sldId id="280" r:id="rId13"/>
    <p:sldId id="265" r:id="rId14"/>
    <p:sldId id="278" r:id="rId15"/>
    <p:sldId id="481" r:id="rId16"/>
    <p:sldId id="298" r:id="rId17"/>
    <p:sldId id="497" r:id="rId18"/>
    <p:sldId id="286" r:id="rId19"/>
    <p:sldId id="288" r:id="rId20"/>
    <p:sldId id="487" r:id="rId21"/>
    <p:sldId id="500" r:id="rId22"/>
    <p:sldId id="499" r:id="rId23"/>
    <p:sldId id="492" r:id="rId24"/>
    <p:sldId id="494" r:id="rId25"/>
    <p:sldId id="502" r:id="rId26"/>
    <p:sldId id="503" r:id="rId27"/>
    <p:sldId id="495" r:id="rId28"/>
    <p:sldId id="485" r:id="rId29"/>
    <p:sldId id="496" r:id="rId30"/>
    <p:sldId id="488" r:id="rId31"/>
    <p:sldId id="489" r:id="rId32"/>
    <p:sldId id="498" r:id="rId33"/>
    <p:sldId id="504" r:id="rId34"/>
    <p:sldId id="501" r:id="rId35"/>
  </p:sldIdLst>
  <p:sldSz cx="9144000" cy="6858000" type="screen4x3"/>
  <p:notesSz cx="6797675" cy="9926638"/>
  <p:defaultTextStyle>
    <a:defPPr>
      <a:defRPr lang="de-DE"/>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6AB023"/>
    <a:srgbClr val="6577AF"/>
    <a:srgbClr val="367FB0"/>
    <a:srgbClr val="5074AE"/>
    <a:srgbClr val="94B2B6"/>
    <a:srgbClr val="DDD56D"/>
    <a:srgbClr val="C5CC7E"/>
    <a:srgbClr val="E58065"/>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6612" autoAdjust="0"/>
    <p:restoredTop sz="67354" autoAdjust="0"/>
  </p:normalViewPr>
  <p:slideViewPr>
    <p:cSldViewPr>
      <p:cViewPr varScale="1">
        <p:scale>
          <a:sx n="48" d="100"/>
          <a:sy n="48" d="100"/>
        </p:scale>
        <p:origin x="-1440" y="-72"/>
      </p:cViewPr>
      <p:guideLst>
        <p:guide orient="horz" pos="2160"/>
        <p:guide pos="2880"/>
      </p:guideLst>
    </p:cSldViewPr>
  </p:slideViewPr>
  <p:outlineViewPr>
    <p:cViewPr>
      <p:scale>
        <a:sx n="33" d="100"/>
        <a:sy n="33" d="100"/>
      </p:scale>
      <p:origin x="0" y="1087"/>
    </p:cViewPr>
  </p:outlineViewPr>
  <p:notesTextViewPr>
    <p:cViewPr>
      <p:scale>
        <a:sx n="200" d="100"/>
        <a:sy n="200" d="100"/>
      </p:scale>
      <p:origin x="0" y="0"/>
    </p:cViewPr>
  </p:notesTextViewPr>
  <p:notesViewPr>
    <p:cSldViewPr>
      <p:cViewPr varScale="1">
        <p:scale>
          <a:sx n="73" d="100"/>
          <a:sy n="73" d="100"/>
        </p:scale>
        <p:origin x="-2052" y="-96"/>
      </p:cViewPr>
      <p:guideLst>
        <p:guide orient="horz" pos="3127"/>
        <p:guide pos="2141"/>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Kopfzeilenplatzhalter 1">
            <a:extLst>
              <a:ext uri="{FF2B5EF4-FFF2-40B4-BE49-F238E27FC236}"/>
            </a:extLst>
          </p:cNvPr>
          <p:cNvSpPr>
            <a:spLocks noGrp="1"/>
          </p:cNvSpPr>
          <p:nvPr>
            <p:ph type="hdr" sz="quarter"/>
          </p:nvPr>
        </p:nvSpPr>
        <p:spPr>
          <a:xfrm>
            <a:off x="0" y="0"/>
            <a:ext cx="2946400" cy="496888"/>
          </a:xfrm>
          <a:prstGeom prst="rect">
            <a:avLst/>
          </a:prstGeom>
        </p:spPr>
        <p:txBody>
          <a:bodyPr vert="horz" wrap="square" lIns="91440" tIns="45720" rIns="91440" bIns="45720" numCol="1" anchor="t" anchorCtr="0" compatLnSpc="1">
            <a:prstTxWarp prst="textNoShape">
              <a:avLst/>
            </a:prstTxWarp>
          </a:bodyPr>
          <a:lstStyle>
            <a:lvl1pPr>
              <a:defRPr sz="1200">
                <a:latin typeface="Arial" charset="0"/>
                <a:cs typeface="+mn-cs"/>
              </a:defRPr>
            </a:lvl1pPr>
          </a:lstStyle>
          <a:p>
            <a:pPr>
              <a:defRPr/>
            </a:pPr>
            <a:endParaRPr lang="de-DE"/>
          </a:p>
        </p:txBody>
      </p:sp>
      <p:sp>
        <p:nvSpPr>
          <p:cNvPr id="3" name="Datumsplatzhalter 2">
            <a:extLst>
              <a:ext uri="{FF2B5EF4-FFF2-40B4-BE49-F238E27FC236}"/>
            </a:extLst>
          </p:cNvPr>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atin typeface="Arial" charset="0"/>
                <a:cs typeface="+mn-cs"/>
              </a:defRPr>
            </a:lvl1pPr>
          </a:lstStyle>
          <a:p>
            <a:pPr>
              <a:defRPr/>
            </a:pPr>
            <a:fld id="{F61526D0-31C2-4F5D-B64D-93ED0557C175}" type="datetimeFigureOut">
              <a:rPr lang="de-DE"/>
              <a:pPr>
                <a:defRPr/>
              </a:pPr>
              <a:t>20.03.2025</a:t>
            </a:fld>
            <a:endParaRPr lang="de-DE" dirty="0"/>
          </a:p>
        </p:txBody>
      </p:sp>
      <p:sp>
        <p:nvSpPr>
          <p:cNvPr id="4" name="Fußzeilenplatzhalter 3">
            <a:extLst>
              <a:ext uri="{FF2B5EF4-FFF2-40B4-BE49-F238E27FC236}"/>
            </a:extLst>
          </p:cNvPr>
          <p:cNvSpPr>
            <a:spLocks noGrp="1"/>
          </p:cNvSpPr>
          <p:nvPr>
            <p:ph type="ftr" sz="quarter" idx="2"/>
          </p:nvPr>
        </p:nvSpPr>
        <p:spPr>
          <a:xfrm>
            <a:off x="0" y="9428163"/>
            <a:ext cx="2946400" cy="496887"/>
          </a:xfrm>
          <a:prstGeom prst="rect">
            <a:avLst/>
          </a:prstGeom>
        </p:spPr>
        <p:txBody>
          <a:bodyPr vert="horz" wrap="square" lIns="91440" tIns="45720" rIns="91440" bIns="45720" numCol="1" anchor="b" anchorCtr="0" compatLnSpc="1">
            <a:prstTxWarp prst="textNoShape">
              <a:avLst/>
            </a:prstTxWarp>
          </a:bodyPr>
          <a:lstStyle>
            <a:lvl1pPr>
              <a:defRPr sz="1200">
                <a:latin typeface="Arial" charset="0"/>
                <a:cs typeface="+mn-cs"/>
              </a:defRPr>
            </a:lvl1pPr>
          </a:lstStyle>
          <a:p>
            <a:pPr>
              <a:defRPr/>
            </a:pPr>
            <a:r>
              <a:rPr lang="de-DE"/>
              <a:t>www.verband-wohneigentum.info</a:t>
            </a:r>
          </a:p>
        </p:txBody>
      </p:sp>
      <p:sp>
        <p:nvSpPr>
          <p:cNvPr id="5" name="Foliennummernplatzhalter 4">
            <a:extLst>
              <a:ext uri="{FF2B5EF4-FFF2-40B4-BE49-F238E27FC236}"/>
            </a:extLst>
          </p:cNvPr>
          <p:cNvSpPr>
            <a:spLocks noGrp="1"/>
          </p:cNvSpPr>
          <p:nvPr>
            <p:ph type="sldNum" sz="quarter" idx="3"/>
          </p:nvPr>
        </p:nvSpPr>
        <p:spPr>
          <a:xfrm>
            <a:off x="3849688" y="9428163"/>
            <a:ext cx="2946400" cy="496887"/>
          </a:xfrm>
          <a:prstGeom prst="rect">
            <a:avLst/>
          </a:prstGeom>
        </p:spPr>
        <p:txBody>
          <a:bodyPr vert="horz" wrap="square" lIns="91440" tIns="45720" rIns="91440" bIns="45720" numCol="1" anchor="b" anchorCtr="0" compatLnSpc="1">
            <a:prstTxWarp prst="textNoShape">
              <a:avLst/>
            </a:prstTxWarp>
          </a:bodyPr>
          <a:lstStyle>
            <a:lvl1pPr algn="r">
              <a:defRPr sz="1200">
                <a:latin typeface="Arial" panose="020B0604020202020204" pitchFamily="34" charset="0"/>
                <a:cs typeface="Arial" panose="020B0604020202020204" pitchFamily="34" charset="0"/>
              </a:defRPr>
            </a:lvl1pPr>
          </a:lstStyle>
          <a:p>
            <a:pPr>
              <a:defRPr/>
            </a:pPr>
            <a:fld id="{A96B1D16-AA38-4B46-A051-DEA3B47AE86E}" type="slidenum">
              <a:rPr lang="de-DE" altLang="de-DE"/>
              <a:pPr>
                <a:defRPr/>
              </a:pPr>
              <a:t>‹Nr.›</a:t>
            </a:fld>
            <a:endParaRPr lang="de-DE" altLang="de-DE"/>
          </a:p>
        </p:txBody>
      </p:sp>
    </p:spTree>
  </p:cSld>
  <p:clrMap bg1="lt1" tx1="dk1" bg2="lt2" tx2="dk2" accent1="accent1" accent2="accent2" accent3="accent3" accent4="accent4" accent5="accent5" accent6="accent6" hlink="hlink" folHlink="folHlink"/>
  <p:hf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Kopfzeilenplatzhalter 1">
            <a:extLst>
              <a:ext uri="{FF2B5EF4-FFF2-40B4-BE49-F238E27FC236}"/>
            </a:extLst>
          </p:cNvPr>
          <p:cNvSpPr>
            <a:spLocks noGrp="1"/>
          </p:cNvSpPr>
          <p:nvPr>
            <p:ph type="hdr" sz="quarter"/>
          </p:nvPr>
        </p:nvSpPr>
        <p:spPr>
          <a:xfrm>
            <a:off x="0" y="0"/>
            <a:ext cx="4389438" cy="496888"/>
          </a:xfrm>
          <a:prstGeom prst="rect">
            <a:avLst/>
          </a:prstGeom>
        </p:spPr>
        <p:txBody>
          <a:bodyPr vert="horz" wrap="square" lIns="91440" tIns="45720" rIns="91440" bIns="45720" numCol="1" anchor="t" anchorCtr="0" compatLnSpc="1">
            <a:prstTxWarp prst="textNoShape">
              <a:avLst/>
            </a:prstTxWarp>
          </a:bodyPr>
          <a:lstStyle>
            <a:lvl1pPr>
              <a:defRPr sz="1200">
                <a:latin typeface="Arial" charset="0"/>
                <a:cs typeface="+mn-cs"/>
              </a:defRPr>
            </a:lvl1pPr>
          </a:lstStyle>
          <a:p>
            <a:pPr>
              <a:defRPr/>
            </a:pPr>
            <a:endParaRPr lang="de-DE"/>
          </a:p>
        </p:txBody>
      </p:sp>
      <p:sp>
        <p:nvSpPr>
          <p:cNvPr id="4" name="Folienbildplatzhalter 3">
            <a:extLst>
              <a:ext uri="{FF2B5EF4-FFF2-40B4-BE49-F238E27FC236}"/>
            </a:extLst>
          </p:cNvPr>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pPr lvl="0"/>
            <a:endParaRPr lang="de-DE" noProof="0" dirty="0"/>
          </a:p>
        </p:txBody>
      </p:sp>
      <p:sp>
        <p:nvSpPr>
          <p:cNvPr id="5" name="Notizenplatzhalter 4">
            <a:extLst>
              <a:ext uri="{FF2B5EF4-FFF2-40B4-BE49-F238E27FC236}"/>
            </a:extLst>
          </p:cNvPr>
          <p:cNvSpPr>
            <a:spLocks noGrp="1"/>
          </p:cNvSpPr>
          <p:nvPr>
            <p:ph type="body" sz="quarter" idx="3"/>
          </p:nvPr>
        </p:nvSpPr>
        <p:spPr>
          <a:xfrm>
            <a:off x="679450" y="4714875"/>
            <a:ext cx="5438775" cy="4467225"/>
          </a:xfrm>
          <a:prstGeom prst="rect">
            <a:avLst/>
          </a:prstGeom>
        </p:spPr>
        <p:txBody>
          <a:bodyPr vert="horz" lIns="91440" tIns="45720" rIns="91440" bIns="45720" rtlCol="0">
            <a:normAutofit/>
          </a:bodyPr>
          <a:lstStyle/>
          <a:p>
            <a:pPr lvl="0"/>
            <a:r>
              <a:rPr lang="de-DE" noProof="0"/>
              <a:t>Textmasterformate durch Klicken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6" name="Fußzeilenplatzhalter 5">
            <a:extLst>
              <a:ext uri="{FF2B5EF4-FFF2-40B4-BE49-F238E27FC236}"/>
            </a:extLst>
          </p:cNvPr>
          <p:cNvSpPr>
            <a:spLocks noGrp="1"/>
          </p:cNvSpPr>
          <p:nvPr>
            <p:ph type="ftr" sz="quarter" idx="4"/>
          </p:nvPr>
        </p:nvSpPr>
        <p:spPr>
          <a:xfrm>
            <a:off x="0" y="9428163"/>
            <a:ext cx="2946400" cy="496887"/>
          </a:xfrm>
          <a:prstGeom prst="rect">
            <a:avLst/>
          </a:prstGeom>
        </p:spPr>
        <p:txBody>
          <a:bodyPr vert="horz" wrap="square" lIns="91440" tIns="45720" rIns="91440" bIns="45720" numCol="1" anchor="b" anchorCtr="0" compatLnSpc="1">
            <a:prstTxWarp prst="textNoShape">
              <a:avLst/>
            </a:prstTxWarp>
          </a:bodyPr>
          <a:lstStyle>
            <a:lvl1pPr>
              <a:defRPr sz="1200">
                <a:latin typeface="Arial" charset="0"/>
                <a:cs typeface="+mn-cs"/>
              </a:defRPr>
            </a:lvl1pPr>
          </a:lstStyle>
          <a:p>
            <a:pPr>
              <a:defRPr/>
            </a:pPr>
            <a:r>
              <a:rPr lang="de-DE"/>
              <a:t>www.verband-wohneigentum.info</a:t>
            </a:r>
          </a:p>
        </p:txBody>
      </p:sp>
      <p:sp>
        <p:nvSpPr>
          <p:cNvPr id="7" name="Foliennummernplatzhalter 6">
            <a:extLst>
              <a:ext uri="{FF2B5EF4-FFF2-40B4-BE49-F238E27FC236}"/>
            </a:extLst>
          </p:cNvPr>
          <p:cNvSpPr>
            <a:spLocks noGrp="1"/>
          </p:cNvSpPr>
          <p:nvPr>
            <p:ph type="sldNum" sz="quarter" idx="5"/>
          </p:nvPr>
        </p:nvSpPr>
        <p:spPr>
          <a:xfrm>
            <a:off x="3849688" y="9428163"/>
            <a:ext cx="2946400" cy="496887"/>
          </a:xfrm>
          <a:prstGeom prst="rect">
            <a:avLst/>
          </a:prstGeom>
        </p:spPr>
        <p:txBody>
          <a:bodyPr vert="horz" wrap="square" lIns="91440" tIns="45720" rIns="91440" bIns="45720" numCol="1" anchor="b" anchorCtr="0" compatLnSpc="1">
            <a:prstTxWarp prst="textNoShape">
              <a:avLst/>
            </a:prstTxWarp>
          </a:bodyPr>
          <a:lstStyle>
            <a:lvl1pPr algn="r">
              <a:defRPr sz="1200">
                <a:latin typeface="Arial" panose="020B0604020202020204" pitchFamily="34" charset="0"/>
                <a:cs typeface="Arial" panose="020B0604020202020204" pitchFamily="34" charset="0"/>
              </a:defRPr>
            </a:lvl1pPr>
          </a:lstStyle>
          <a:p>
            <a:pPr>
              <a:defRPr/>
            </a:pPr>
            <a:fld id="{34AE139E-69B0-4A1B-A7BA-DFDD970746AD}" type="slidenum">
              <a:rPr lang="de-DE" altLang="de-DE"/>
              <a:pPr>
                <a:defRPr/>
              </a:pPr>
              <a:t>‹Nr.›</a:t>
            </a:fld>
            <a:endParaRPr lang="de-DE" altLang="de-DE"/>
          </a:p>
        </p:txBody>
      </p:sp>
    </p:spTree>
  </p:cSld>
  <p:clrMap bg1="lt1" tx1="dk1" bg2="lt2" tx2="dk2" accent1="accent1" accent2="accent2" accent3="accent3" accent4="accent4" accent5="accent5" accent6="accent6" hlink="hlink" folHlink="folHlink"/>
  <p:hf dt="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Folienbildplatzhalter 1"/>
          <p:cNvSpPr>
            <a:spLocks noGrp="1" noRot="1" noChangeAspect="1"/>
          </p:cNvSpPr>
          <p:nvPr>
            <p:ph type="sldImg"/>
          </p:nvPr>
        </p:nvSpPr>
        <p:spPr bwMode="auto">
          <a:noFill/>
          <a:ln>
            <a:solidFill>
              <a:srgbClr val="000000"/>
            </a:solidFill>
            <a:miter lim="800000"/>
            <a:headEnd/>
            <a:tailEnd/>
          </a:ln>
        </p:spPr>
      </p:sp>
      <p:sp>
        <p:nvSpPr>
          <p:cNvPr id="18434" name="Notizenplatzhalter 2"/>
          <p:cNvSpPr>
            <a:spLocks noGrp="1"/>
          </p:cNvSpPr>
          <p:nvPr>
            <p:ph type="body" idx="1"/>
          </p:nvPr>
        </p:nvSpPr>
        <p:spPr bwMode="auto">
          <a:noFill/>
        </p:spPr>
        <p:txBody>
          <a:bodyPr wrap="square" numCol="1" anchor="t" anchorCtr="0" compatLnSpc="1">
            <a:prstTxWarp prst="textNoShape">
              <a:avLst/>
            </a:prstTxWarp>
          </a:bodyPr>
          <a:lstStyle/>
          <a:p>
            <a:endParaRPr lang="de-DE" smtClean="0"/>
          </a:p>
        </p:txBody>
      </p:sp>
      <p:sp>
        <p:nvSpPr>
          <p:cNvPr id="4" name="Kopfzeilenplatzhalter 3"/>
          <p:cNvSpPr>
            <a:spLocks noGrp="1"/>
          </p:cNvSpPr>
          <p:nvPr>
            <p:ph type="hdr" sz="quarter"/>
          </p:nvPr>
        </p:nvSpPr>
        <p:spPr/>
        <p:txBody>
          <a:bodyPr/>
          <a:lstStyle/>
          <a:p>
            <a:pPr>
              <a:defRPr/>
            </a:pPr>
            <a:endParaRPr lang="de-DE"/>
          </a:p>
        </p:txBody>
      </p:sp>
      <p:sp>
        <p:nvSpPr>
          <p:cNvPr id="5" name="Fußzeilenplatzhalter 4"/>
          <p:cNvSpPr>
            <a:spLocks noGrp="1"/>
          </p:cNvSpPr>
          <p:nvPr>
            <p:ph type="ftr" sz="quarter" idx="4"/>
          </p:nvPr>
        </p:nvSpPr>
        <p:spPr/>
        <p:txBody>
          <a:bodyPr/>
          <a:lstStyle/>
          <a:p>
            <a:pPr>
              <a:defRPr/>
            </a:pPr>
            <a:r>
              <a:rPr lang="de-DE" smtClean="0"/>
              <a:t>www.verband-wohneigentum.info</a:t>
            </a:r>
            <a:endParaRPr lang="de-DE"/>
          </a:p>
        </p:txBody>
      </p:sp>
      <p:sp>
        <p:nvSpPr>
          <p:cNvPr id="18437" name="Foliennummernplatzhalter 5"/>
          <p:cNvSpPr>
            <a:spLocks noGrp="1"/>
          </p:cNvSpPr>
          <p:nvPr>
            <p:ph type="sldNum" sz="quarter" idx="5"/>
          </p:nvPr>
        </p:nvSpPr>
        <p:spPr bwMode="auto">
          <a:noFill/>
          <a:ln>
            <a:miter lim="800000"/>
            <a:headEnd/>
            <a:tailEnd/>
          </a:ln>
        </p:spPr>
        <p:txBody>
          <a:bodyPr/>
          <a:lstStyle/>
          <a:p>
            <a:fld id="{48501041-F5EC-4C33-8A81-6E0AC4DE307F}" type="slidenum">
              <a:rPr lang="de-DE" altLang="de-DE" smtClean="0">
                <a:latin typeface="Arial" charset="0"/>
                <a:cs typeface="Arial" charset="0"/>
              </a:rPr>
              <a:pPr/>
              <a:t>1</a:t>
            </a:fld>
            <a:endParaRPr lang="de-DE" altLang="de-DE" smtClean="0">
              <a:latin typeface="Arial" charset="0"/>
              <a:cs typeface="Arial"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Folienbildplatzhalter 1"/>
          <p:cNvSpPr>
            <a:spLocks noGrp="1" noRot="1" noChangeAspect="1"/>
          </p:cNvSpPr>
          <p:nvPr>
            <p:ph type="sldImg"/>
          </p:nvPr>
        </p:nvSpPr>
        <p:spPr bwMode="auto">
          <a:noFill/>
          <a:ln>
            <a:solidFill>
              <a:srgbClr val="000000"/>
            </a:solidFill>
            <a:miter lim="800000"/>
            <a:headEnd/>
            <a:tailEnd/>
          </a:ln>
        </p:spPr>
      </p:sp>
      <p:sp>
        <p:nvSpPr>
          <p:cNvPr id="20482" name="Notizenplatzhalter 2"/>
          <p:cNvSpPr>
            <a:spLocks noGrp="1"/>
          </p:cNvSpPr>
          <p:nvPr>
            <p:ph type="body" idx="1"/>
          </p:nvPr>
        </p:nvSpPr>
        <p:spPr bwMode="auto">
          <a:noFill/>
        </p:spPr>
        <p:txBody>
          <a:bodyPr wrap="square" numCol="1" anchor="t" anchorCtr="0" compatLnSpc="1">
            <a:prstTxWarp prst="textNoShape">
              <a:avLst/>
            </a:prstTxWarp>
          </a:bodyPr>
          <a:lstStyle/>
          <a:p>
            <a:endParaRPr lang="de-DE" smtClean="0"/>
          </a:p>
          <a:p>
            <a:r>
              <a:rPr lang="de-DE" smtClean="0"/>
              <a:t>Sie haben die Einladung und die Tagesordnung erhalten. Gibt es Ergänzungen oder Änderungswünsche? </a:t>
            </a:r>
          </a:p>
          <a:p>
            <a:endParaRPr lang="de-DE" smtClean="0"/>
          </a:p>
          <a:p>
            <a:r>
              <a:rPr lang="de-DE" smtClean="0"/>
              <a:t>  </a:t>
            </a:r>
          </a:p>
        </p:txBody>
      </p:sp>
      <p:sp>
        <p:nvSpPr>
          <p:cNvPr id="4" name="Kopfzeilenplatzhalter 3"/>
          <p:cNvSpPr>
            <a:spLocks noGrp="1"/>
          </p:cNvSpPr>
          <p:nvPr>
            <p:ph type="hdr" sz="quarter"/>
          </p:nvPr>
        </p:nvSpPr>
        <p:spPr/>
        <p:txBody>
          <a:bodyPr/>
          <a:lstStyle/>
          <a:p>
            <a:pPr>
              <a:defRPr/>
            </a:pPr>
            <a:endParaRPr lang="de-DE"/>
          </a:p>
        </p:txBody>
      </p:sp>
      <p:sp>
        <p:nvSpPr>
          <p:cNvPr id="5" name="Fußzeilenplatzhalter 4"/>
          <p:cNvSpPr>
            <a:spLocks noGrp="1"/>
          </p:cNvSpPr>
          <p:nvPr>
            <p:ph type="ftr" sz="quarter" idx="4"/>
          </p:nvPr>
        </p:nvSpPr>
        <p:spPr/>
        <p:txBody>
          <a:bodyPr/>
          <a:lstStyle/>
          <a:p>
            <a:pPr>
              <a:defRPr/>
            </a:pPr>
            <a:r>
              <a:rPr lang="de-DE" smtClean="0"/>
              <a:t>www.verband-wohneigentum.info</a:t>
            </a:r>
            <a:endParaRPr lang="de-DE"/>
          </a:p>
        </p:txBody>
      </p:sp>
      <p:sp>
        <p:nvSpPr>
          <p:cNvPr id="20485" name="Foliennummernplatzhalter 5"/>
          <p:cNvSpPr>
            <a:spLocks noGrp="1"/>
          </p:cNvSpPr>
          <p:nvPr>
            <p:ph type="sldNum" sz="quarter" idx="5"/>
          </p:nvPr>
        </p:nvSpPr>
        <p:spPr bwMode="auto">
          <a:noFill/>
          <a:ln>
            <a:miter lim="800000"/>
            <a:headEnd/>
            <a:tailEnd/>
          </a:ln>
        </p:spPr>
        <p:txBody>
          <a:bodyPr/>
          <a:lstStyle/>
          <a:p>
            <a:fld id="{FA9AF2E0-99F7-4950-81DF-D95F0F75114C}" type="slidenum">
              <a:rPr lang="de-DE" altLang="de-DE" smtClean="0">
                <a:latin typeface="Arial" charset="0"/>
                <a:cs typeface="Arial" charset="0"/>
              </a:rPr>
              <a:pPr/>
              <a:t>2</a:t>
            </a:fld>
            <a:endParaRPr lang="de-DE" altLang="de-DE" smtClean="0">
              <a:latin typeface="Arial" charset="0"/>
              <a:cs typeface="Arial"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Folienbildplatzhalter 1"/>
          <p:cNvSpPr>
            <a:spLocks noGrp="1" noRot="1" noChangeAspect="1" noTextEdit="1"/>
          </p:cNvSpPr>
          <p:nvPr>
            <p:ph type="sldImg"/>
          </p:nvPr>
        </p:nvSpPr>
        <p:spPr bwMode="auto">
          <a:noFill/>
          <a:ln>
            <a:solidFill>
              <a:srgbClr val="000000"/>
            </a:solidFill>
            <a:miter lim="800000"/>
            <a:headEnd/>
            <a:tailEnd/>
          </a:ln>
        </p:spPr>
      </p:sp>
      <p:sp>
        <p:nvSpPr>
          <p:cNvPr id="22530" name="Notizenplatzhalt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de-DE" altLang="de-DE" sz="1600" smtClean="0"/>
          </a:p>
        </p:txBody>
      </p:sp>
      <p:sp>
        <p:nvSpPr>
          <p:cNvPr id="20484" name="Kopfzeilenplatzhalter 3">
            <a:extLst>
              <a:ext uri="{FF2B5EF4-FFF2-40B4-BE49-F238E27FC236}"/>
            </a:extLst>
          </p:cNvPr>
          <p:cNvSpPr>
            <a:spLocks noGrp="1"/>
          </p:cNvSpPr>
          <p:nvPr>
            <p:ph type="hdr" sz="quarter"/>
          </p:nvPr>
        </p:nvSpPr>
        <p:spPr bwMode="auto">
          <a:xfrm>
            <a:off x="0" y="0"/>
            <a:ext cx="4814888" cy="496888"/>
          </a:xfrm>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defRPr/>
            </a:pPr>
            <a:endParaRPr lang="de-DE"/>
          </a:p>
        </p:txBody>
      </p:sp>
      <p:sp>
        <p:nvSpPr>
          <p:cNvPr id="20485" name="Fußzeilenplatzhalter 4">
            <a:extLst>
              <a:ext uri="{FF2B5EF4-FFF2-40B4-BE49-F238E27FC236}"/>
            </a:extLst>
          </p:cNvPr>
          <p:cNvSpPr>
            <a:spLocks noGrp="1"/>
          </p:cNvSpPr>
          <p:nvPr>
            <p:ph type="ftr" sz="quarter" idx="4"/>
          </p:nvPr>
        </p:nvSpPr>
        <p:spPr bwMode="auto">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defRPr/>
            </a:pPr>
            <a:r>
              <a:rPr lang="de-DE"/>
              <a:t>www.verband-wohneigentum.info</a:t>
            </a:r>
          </a:p>
        </p:txBody>
      </p:sp>
      <p:sp>
        <p:nvSpPr>
          <p:cNvPr id="22533" name="Foliennummernplatzhalter 5"/>
          <p:cNvSpPr>
            <a:spLocks noGrp="1"/>
          </p:cNvSpPr>
          <p:nvPr>
            <p:ph type="sldNum" sz="quarter" idx="5"/>
          </p:nvPr>
        </p:nvSpPr>
        <p:spPr bwMode="auto">
          <a:noFill/>
          <a:ln>
            <a:miter lim="800000"/>
            <a:headEnd/>
            <a:tailEnd/>
          </a:ln>
        </p:spPr>
        <p:txBody>
          <a:bodyPr/>
          <a:lstStyle/>
          <a:p>
            <a:fld id="{6D742A01-5D38-4291-B6DC-70315D9BDBAF}" type="slidenum">
              <a:rPr lang="de-DE" altLang="de-DE" smtClean="0">
                <a:latin typeface="Arial" charset="0"/>
                <a:cs typeface="Arial" charset="0"/>
              </a:rPr>
              <a:pPr/>
              <a:t>3</a:t>
            </a:fld>
            <a:endParaRPr lang="de-DE" altLang="de-DE" smtClean="0">
              <a:latin typeface="Arial" charset="0"/>
              <a:cs typeface="Arial"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Folienbildplatzhalter 1"/>
          <p:cNvSpPr>
            <a:spLocks noGrp="1" noRot="1" noChangeAspect="1"/>
          </p:cNvSpPr>
          <p:nvPr>
            <p:ph type="sldImg"/>
          </p:nvPr>
        </p:nvSpPr>
        <p:spPr bwMode="auto">
          <a:noFill/>
          <a:ln>
            <a:solidFill>
              <a:srgbClr val="000000"/>
            </a:solidFill>
            <a:miter lim="800000"/>
            <a:headEnd/>
            <a:tailEnd/>
          </a:ln>
        </p:spPr>
      </p:sp>
      <p:sp>
        <p:nvSpPr>
          <p:cNvPr id="24578" name="Notizenplatzhalter 2"/>
          <p:cNvSpPr>
            <a:spLocks noGrp="1"/>
          </p:cNvSpPr>
          <p:nvPr>
            <p:ph type="body" idx="1"/>
          </p:nvPr>
        </p:nvSpPr>
        <p:spPr bwMode="auto">
          <a:noFill/>
        </p:spPr>
        <p:txBody>
          <a:bodyPr wrap="square" numCol="1" anchor="t" anchorCtr="0" compatLnSpc="1">
            <a:prstTxWarp prst="textNoShape">
              <a:avLst/>
            </a:prstTxWarp>
          </a:bodyPr>
          <a:lstStyle/>
          <a:p>
            <a:r>
              <a:rPr lang="de-DE" smtClean="0"/>
              <a:t>Wie sie alle schon längst wissen, ist der Verband Wohneigentum mit 310.000 Mitgliedern die größte gemeinnützige Verbraucherschutzorganisation für selbstnutzendes Wohneigentum. </a:t>
            </a:r>
          </a:p>
        </p:txBody>
      </p:sp>
      <p:sp>
        <p:nvSpPr>
          <p:cNvPr id="4" name="Kopfzeilenplatzhalter 3"/>
          <p:cNvSpPr>
            <a:spLocks noGrp="1"/>
          </p:cNvSpPr>
          <p:nvPr>
            <p:ph type="hdr" sz="quarter"/>
          </p:nvPr>
        </p:nvSpPr>
        <p:spPr/>
        <p:txBody>
          <a:bodyPr/>
          <a:lstStyle/>
          <a:p>
            <a:pPr>
              <a:defRPr/>
            </a:pPr>
            <a:endParaRPr lang="de-DE"/>
          </a:p>
        </p:txBody>
      </p:sp>
      <p:sp>
        <p:nvSpPr>
          <p:cNvPr id="5" name="Fußzeilenplatzhalter 4"/>
          <p:cNvSpPr>
            <a:spLocks noGrp="1"/>
          </p:cNvSpPr>
          <p:nvPr>
            <p:ph type="ftr" sz="quarter" idx="4"/>
          </p:nvPr>
        </p:nvSpPr>
        <p:spPr/>
        <p:txBody>
          <a:bodyPr/>
          <a:lstStyle/>
          <a:p>
            <a:pPr>
              <a:defRPr/>
            </a:pPr>
            <a:r>
              <a:rPr lang="de-DE" smtClean="0"/>
              <a:t>www.verband-wohneigentum.info</a:t>
            </a:r>
            <a:endParaRPr lang="de-DE"/>
          </a:p>
        </p:txBody>
      </p:sp>
      <p:sp>
        <p:nvSpPr>
          <p:cNvPr id="24581" name="Foliennummernplatzhalter 5"/>
          <p:cNvSpPr>
            <a:spLocks noGrp="1"/>
          </p:cNvSpPr>
          <p:nvPr>
            <p:ph type="sldNum" sz="quarter" idx="5"/>
          </p:nvPr>
        </p:nvSpPr>
        <p:spPr bwMode="auto">
          <a:noFill/>
          <a:ln>
            <a:miter lim="800000"/>
            <a:headEnd/>
            <a:tailEnd/>
          </a:ln>
        </p:spPr>
        <p:txBody>
          <a:bodyPr/>
          <a:lstStyle/>
          <a:p>
            <a:fld id="{0E213334-D0F6-4A40-862A-9F402B6504AD}" type="slidenum">
              <a:rPr lang="de-DE" altLang="de-DE" smtClean="0">
                <a:latin typeface="Arial" charset="0"/>
                <a:cs typeface="Arial" charset="0"/>
              </a:rPr>
              <a:pPr/>
              <a:t>4</a:t>
            </a:fld>
            <a:endParaRPr lang="de-DE" altLang="de-DE" smtClean="0">
              <a:latin typeface="Arial" charset="0"/>
              <a:cs typeface="Arial"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Folienbildplatzhalter 1"/>
          <p:cNvSpPr>
            <a:spLocks noGrp="1" noRot="1" noChangeAspect="1"/>
          </p:cNvSpPr>
          <p:nvPr>
            <p:ph type="sldImg"/>
          </p:nvPr>
        </p:nvSpPr>
        <p:spPr bwMode="auto">
          <a:noFill/>
          <a:ln>
            <a:solidFill>
              <a:srgbClr val="000000"/>
            </a:solidFill>
            <a:miter lim="800000"/>
            <a:headEnd/>
            <a:tailEnd/>
          </a:ln>
        </p:spPr>
      </p:sp>
      <p:sp>
        <p:nvSpPr>
          <p:cNvPr id="26626" name="Notizenplatzhalter 2"/>
          <p:cNvSpPr>
            <a:spLocks noGrp="1"/>
          </p:cNvSpPr>
          <p:nvPr>
            <p:ph type="body" idx="1"/>
          </p:nvPr>
        </p:nvSpPr>
        <p:spPr bwMode="auto">
          <a:noFill/>
        </p:spPr>
        <p:txBody>
          <a:bodyPr wrap="square" numCol="1" anchor="t" anchorCtr="0" compatLnSpc="1">
            <a:prstTxWarp prst="textNoShape">
              <a:avLst/>
            </a:prstTxWarp>
          </a:bodyPr>
          <a:lstStyle/>
          <a:p>
            <a:r>
              <a:rPr lang="de-DE" smtClean="0"/>
              <a:t>In Essen haben wir 20 Gemeinschaften mit 849 Mitgliedern und 471 Direktmitglieder. Meist liegt eine bewusste Entscheidung des Mitglieds für die Direktmitgliedschaft vor.</a:t>
            </a:r>
          </a:p>
          <a:p>
            <a:r>
              <a:rPr lang="de-DE" smtClean="0"/>
              <a:t>Die Anmeldungen über das Internet haben deutlich zugenommen, aus den Gemeinschaften kommen immer weniger Anmeldungen</a:t>
            </a:r>
          </a:p>
        </p:txBody>
      </p:sp>
      <p:sp>
        <p:nvSpPr>
          <p:cNvPr id="4" name="Kopfzeilenplatzhalter 3"/>
          <p:cNvSpPr>
            <a:spLocks noGrp="1"/>
          </p:cNvSpPr>
          <p:nvPr>
            <p:ph type="hdr" sz="quarter"/>
          </p:nvPr>
        </p:nvSpPr>
        <p:spPr/>
        <p:txBody>
          <a:bodyPr/>
          <a:lstStyle/>
          <a:p>
            <a:pPr>
              <a:defRPr/>
            </a:pPr>
            <a:endParaRPr lang="de-DE"/>
          </a:p>
        </p:txBody>
      </p:sp>
      <p:sp>
        <p:nvSpPr>
          <p:cNvPr id="5" name="Fußzeilenplatzhalter 4"/>
          <p:cNvSpPr>
            <a:spLocks noGrp="1"/>
          </p:cNvSpPr>
          <p:nvPr>
            <p:ph type="ftr" sz="quarter" idx="4"/>
          </p:nvPr>
        </p:nvSpPr>
        <p:spPr/>
        <p:txBody>
          <a:bodyPr/>
          <a:lstStyle/>
          <a:p>
            <a:pPr>
              <a:defRPr/>
            </a:pPr>
            <a:r>
              <a:rPr lang="de-DE" smtClean="0"/>
              <a:t>www.verband-wohneigentum.info</a:t>
            </a:r>
            <a:endParaRPr lang="de-DE"/>
          </a:p>
        </p:txBody>
      </p:sp>
      <p:sp>
        <p:nvSpPr>
          <p:cNvPr id="26629" name="Foliennummernplatzhalter 5"/>
          <p:cNvSpPr>
            <a:spLocks noGrp="1"/>
          </p:cNvSpPr>
          <p:nvPr>
            <p:ph type="sldNum" sz="quarter" idx="5"/>
          </p:nvPr>
        </p:nvSpPr>
        <p:spPr bwMode="auto">
          <a:noFill/>
          <a:ln>
            <a:miter lim="800000"/>
            <a:headEnd/>
            <a:tailEnd/>
          </a:ln>
        </p:spPr>
        <p:txBody>
          <a:bodyPr/>
          <a:lstStyle/>
          <a:p>
            <a:fld id="{89548454-83A1-4530-B561-36DA9D9A70F7}" type="slidenum">
              <a:rPr lang="de-DE" altLang="de-DE" smtClean="0">
                <a:latin typeface="Arial" charset="0"/>
                <a:cs typeface="Arial" charset="0"/>
              </a:rPr>
              <a:pPr/>
              <a:t>5</a:t>
            </a:fld>
            <a:endParaRPr lang="de-DE" altLang="de-DE" smtClean="0">
              <a:latin typeface="Arial" charset="0"/>
              <a:cs typeface="Arial"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Folienbildplatzhalter 1"/>
          <p:cNvSpPr>
            <a:spLocks noGrp="1" noRot="1" noChangeAspect="1"/>
          </p:cNvSpPr>
          <p:nvPr>
            <p:ph type="sldImg"/>
          </p:nvPr>
        </p:nvSpPr>
        <p:spPr bwMode="auto">
          <a:noFill/>
          <a:ln>
            <a:solidFill>
              <a:srgbClr val="000000"/>
            </a:solidFill>
            <a:miter lim="800000"/>
            <a:headEnd/>
            <a:tailEnd/>
          </a:ln>
        </p:spPr>
      </p:sp>
      <p:sp>
        <p:nvSpPr>
          <p:cNvPr id="28674" name="Notizenplatzhalter 2"/>
          <p:cNvSpPr>
            <a:spLocks noGrp="1"/>
          </p:cNvSpPr>
          <p:nvPr>
            <p:ph type="body" idx="1"/>
          </p:nvPr>
        </p:nvSpPr>
        <p:spPr bwMode="auto">
          <a:noFill/>
        </p:spPr>
        <p:txBody>
          <a:bodyPr wrap="square" numCol="1" anchor="t" anchorCtr="0" compatLnSpc="1">
            <a:prstTxWarp prst="textNoShape">
              <a:avLst/>
            </a:prstTxWarp>
          </a:bodyPr>
          <a:lstStyle/>
          <a:p>
            <a:r>
              <a:rPr lang="de-DE" smtClean="0"/>
              <a:t>Das ist die Geschäftsstelle. Hier trifft sich der Gesamtvorstand NRW, also die Kreisvorsitzenden mit dem Geschäftsführenden Vorstand zweimal im Jahr.</a:t>
            </a:r>
          </a:p>
        </p:txBody>
      </p:sp>
      <p:sp>
        <p:nvSpPr>
          <p:cNvPr id="4" name="Kopfzeilenplatzhalter 3"/>
          <p:cNvSpPr>
            <a:spLocks noGrp="1"/>
          </p:cNvSpPr>
          <p:nvPr>
            <p:ph type="hdr" sz="quarter"/>
          </p:nvPr>
        </p:nvSpPr>
        <p:spPr/>
        <p:txBody>
          <a:bodyPr/>
          <a:lstStyle/>
          <a:p>
            <a:pPr>
              <a:defRPr/>
            </a:pPr>
            <a:endParaRPr lang="de-DE"/>
          </a:p>
        </p:txBody>
      </p:sp>
      <p:sp>
        <p:nvSpPr>
          <p:cNvPr id="5" name="Fußzeilenplatzhalter 4"/>
          <p:cNvSpPr>
            <a:spLocks noGrp="1"/>
          </p:cNvSpPr>
          <p:nvPr>
            <p:ph type="ftr" sz="quarter" idx="4"/>
          </p:nvPr>
        </p:nvSpPr>
        <p:spPr/>
        <p:txBody>
          <a:bodyPr/>
          <a:lstStyle/>
          <a:p>
            <a:pPr>
              <a:defRPr/>
            </a:pPr>
            <a:r>
              <a:rPr lang="de-DE" smtClean="0"/>
              <a:t>www.verband-wohneigentum.info</a:t>
            </a:r>
            <a:endParaRPr lang="de-DE"/>
          </a:p>
        </p:txBody>
      </p:sp>
      <p:sp>
        <p:nvSpPr>
          <p:cNvPr id="28677" name="Foliennummernplatzhalter 5"/>
          <p:cNvSpPr>
            <a:spLocks noGrp="1"/>
          </p:cNvSpPr>
          <p:nvPr>
            <p:ph type="sldNum" sz="quarter" idx="5"/>
          </p:nvPr>
        </p:nvSpPr>
        <p:spPr bwMode="auto">
          <a:noFill/>
          <a:ln>
            <a:miter lim="800000"/>
            <a:headEnd/>
            <a:tailEnd/>
          </a:ln>
        </p:spPr>
        <p:txBody>
          <a:bodyPr/>
          <a:lstStyle/>
          <a:p>
            <a:fld id="{0B7D3C86-E7D5-4CEE-875B-74705AF42316}" type="slidenum">
              <a:rPr lang="de-DE" altLang="de-DE" smtClean="0">
                <a:latin typeface="Arial" charset="0"/>
                <a:cs typeface="Arial" charset="0"/>
              </a:rPr>
              <a:pPr/>
              <a:t>6</a:t>
            </a:fld>
            <a:endParaRPr lang="de-DE" altLang="de-DE" smtClean="0">
              <a:latin typeface="Arial" charset="0"/>
              <a:cs typeface="Arial"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Folienbildplatzhalter 1"/>
          <p:cNvSpPr>
            <a:spLocks noGrp="1" noRot="1" noChangeAspect="1"/>
          </p:cNvSpPr>
          <p:nvPr>
            <p:ph type="sldImg"/>
          </p:nvPr>
        </p:nvSpPr>
        <p:spPr bwMode="auto">
          <a:noFill/>
          <a:ln>
            <a:solidFill>
              <a:srgbClr val="000000"/>
            </a:solidFill>
            <a:miter lim="800000"/>
            <a:headEnd/>
            <a:tailEnd/>
          </a:ln>
        </p:spPr>
      </p:sp>
      <p:sp>
        <p:nvSpPr>
          <p:cNvPr id="30722" name="Notizenplatzhalter 2"/>
          <p:cNvSpPr>
            <a:spLocks noGrp="1"/>
          </p:cNvSpPr>
          <p:nvPr>
            <p:ph type="body" idx="1"/>
          </p:nvPr>
        </p:nvSpPr>
        <p:spPr bwMode="auto">
          <a:noFill/>
        </p:spPr>
        <p:txBody>
          <a:bodyPr wrap="square" numCol="1" anchor="t" anchorCtr="0" compatLnSpc="1">
            <a:prstTxWarp prst="textNoShape">
              <a:avLst/>
            </a:prstTxWarp>
          </a:bodyPr>
          <a:lstStyle/>
          <a:p>
            <a:r>
              <a:rPr lang="de-DE" smtClean="0"/>
              <a:t>So sieht der Tagungsraum aus. Wasser nimmt sich jeder selbst. Ein Mittagsbüfett unterbricht die Versammlung, die in der Regel von 10-14/15 Uhr stattfindet.</a:t>
            </a:r>
          </a:p>
        </p:txBody>
      </p:sp>
      <p:sp>
        <p:nvSpPr>
          <p:cNvPr id="4" name="Kopfzeilenplatzhalter 3"/>
          <p:cNvSpPr>
            <a:spLocks noGrp="1"/>
          </p:cNvSpPr>
          <p:nvPr>
            <p:ph type="hdr" sz="quarter"/>
          </p:nvPr>
        </p:nvSpPr>
        <p:spPr/>
        <p:txBody>
          <a:bodyPr/>
          <a:lstStyle/>
          <a:p>
            <a:pPr>
              <a:defRPr/>
            </a:pPr>
            <a:endParaRPr lang="de-DE"/>
          </a:p>
        </p:txBody>
      </p:sp>
      <p:sp>
        <p:nvSpPr>
          <p:cNvPr id="5" name="Fußzeilenplatzhalter 4"/>
          <p:cNvSpPr>
            <a:spLocks noGrp="1"/>
          </p:cNvSpPr>
          <p:nvPr>
            <p:ph type="ftr" sz="quarter" idx="4"/>
          </p:nvPr>
        </p:nvSpPr>
        <p:spPr/>
        <p:txBody>
          <a:bodyPr/>
          <a:lstStyle/>
          <a:p>
            <a:pPr>
              <a:defRPr/>
            </a:pPr>
            <a:r>
              <a:rPr lang="de-DE" smtClean="0"/>
              <a:t>www.verband-wohneigentum.info</a:t>
            </a:r>
            <a:endParaRPr lang="de-DE"/>
          </a:p>
        </p:txBody>
      </p:sp>
      <p:sp>
        <p:nvSpPr>
          <p:cNvPr id="30725" name="Foliennummernplatzhalter 5"/>
          <p:cNvSpPr>
            <a:spLocks noGrp="1"/>
          </p:cNvSpPr>
          <p:nvPr>
            <p:ph type="sldNum" sz="quarter" idx="5"/>
          </p:nvPr>
        </p:nvSpPr>
        <p:spPr bwMode="auto">
          <a:noFill/>
          <a:ln>
            <a:miter lim="800000"/>
            <a:headEnd/>
            <a:tailEnd/>
          </a:ln>
        </p:spPr>
        <p:txBody>
          <a:bodyPr/>
          <a:lstStyle/>
          <a:p>
            <a:fld id="{5274F3E2-4784-403E-933B-EF392205949D}" type="slidenum">
              <a:rPr lang="de-DE" altLang="de-DE" smtClean="0">
                <a:latin typeface="Arial" charset="0"/>
                <a:cs typeface="Arial" charset="0"/>
              </a:rPr>
              <a:pPr/>
              <a:t>7</a:t>
            </a:fld>
            <a:endParaRPr lang="de-DE" altLang="de-DE" smtClean="0">
              <a:latin typeface="Arial" charset="0"/>
              <a:cs typeface="Arial"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Folienbildplatzhalter 1"/>
          <p:cNvSpPr>
            <a:spLocks noGrp="1" noRot="1" noChangeAspect="1"/>
          </p:cNvSpPr>
          <p:nvPr>
            <p:ph type="sldImg"/>
          </p:nvPr>
        </p:nvSpPr>
        <p:spPr bwMode="auto">
          <a:noFill/>
          <a:ln>
            <a:solidFill>
              <a:srgbClr val="000000"/>
            </a:solidFill>
            <a:miter lim="800000"/>
            <a:headEnd/>
            <a:tailEnd/>
          </a:ln>
        </p:spPr>
      </p:sp>
      <p:sp>
        <p:nvSpPr>
          <p:cNvPr id="32770" name="Notizenplatzhalter 2"/>
          <p:cNvSpPr>
            <a:spLocks noGrp="1"/>
          </p:cNvSpPr>
          <p:nvPr>
            <p:ph type="body" idx="1"/>
          </p:nvPr>
        </p:nvSpPr>
        <p:spPr bwMode="auto">
          <a:noFill/>
        </p:spPr>
        <p:txBody>
          <a:bodyPr wrap="square" numCol="1" anchor="t" anchorCtr="0" compatLnSpc="1">
            <a:prstTxWarp prst="textNoShape">
              <a:avLst/>
            </a:prstTxWarp>
          </a:bodyPr>
          <a:lstStyle/>
          <a:p>
            <a:r>
              <a:rPr lang="de-DE" smtClean="0"/>
              <a:t>An diesen Arbeitsplätzen sind die netten Damen, wenn Sie anrufen und ihr Anliegen vorbringen.</a:t>
            </a:r>
          </a:p>
        </p:txBody>
      </p:sp>
      <p:sp>
        <p:nvSpPr>
          <p:cNvPr id="4" name="Kopfzeilenplatzhalter 3"/>
          <p:cNvSpPr>
            <a:spLocks noGrp="1"/>
          </p:cNvSpPr>
          <p:nvPr>
            <p:ph type="hdr" sz="quarter"/>
          </p:nvPr>
        </p:nvSpPr>
        <p:spPr/>
        <p:txBody>
          <a:bodyPr/>
          <a:lstStyle/>
          <a:p>
            <a:pPr>
              <a:defRPr/>
            </a:pPr>
            <a:endParaRPr lang="de-DE"/>
          </a:p>
        </p:txBody>
      </p:sp>
      <p:sp>
        <p:nvSpPr>
          <p:cNvPr id="5" name="Fußzeilenplatzhalter 4"/>
          <p:cNvSpPr>
            <a:spLocks noGrp="1"/>
          </p:cNvSpPr>
          <p:nvPr>
            <p:ph type="ftr" sz="quarter" idx="4"/>
          </p:nvPr>
        </p:nvSpPr>
        <p:spPr/>
        <p:txBody>
          <a:bodyPr/>
          <a:lstStyle/>
          <a:p>
            <a:pPr>
              <a:defRPr/>
            </a:pPr>
            <a:r>
              <a:rPr lang="de-DE" smtClean="0"/>
              <a:t>www.verband-wohneigentum.info</a:t>
            </a:r>
            <a:endParaRPr lang="de-DE"/>
          </a:p>
        </p:txBody>
      </p:sp>
      <p:sp>
        <p:nvSpPr>
          <p:cNvPr id="32773" name="Foliennummernplatzhalter 5"/>
          <p:cNvSpPr>
            <a:spLocks noGrp="1"/>
          </p:cNvSpPr>
          <p:nvPr>
            <p:ph type="sldNum" sz="quarter" idx="5"/>
          </p:nvPr>
        </p:nvSpPr>
        <p:spPr bwMode="auto">
          <a:noFill/>
          <a:ln>
            <a:miter lim="800000"/>
            <a:headEnd/>
            <a:tailEnd/>
          </a:ln>
        </p:spPr>
        <p:txBody>
          <a:bodyPr/>
          <a:lstStyle/>
          <a:p>
            <a:fld id="{5E03DF18-C5F2-4E7C-90A4-18BDAEEED20F}" type="slidenum">
              <a:rPr lang="de-DE" altLang="de-DE" smtClean="0">
                <a:latin typeface="Arial" charset="0"/>
                <a:cs typeface="Arial" charset="0"/>
              </a:rPr>
              <a:pPr/>
              <a:t>8</a:t>
            </a:fld>
            <a:endParaRPr lang="de-DE" altLang="de-DE" smtClean="0">
              <a:latin typeface="Arial" charset="0"/>
              <a:cs typeface="Arial"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2"/>
          <p:cNvSpPr>
            <a:spLocks noGrp="1" noRot="1" noChangeAspect="1" noTextEdit="1"/>
          </p:cNvSpPr>
          <p:nvPr>
            <p:ph type="sldImg"/>
          </p:nvPr>
        </p:nvSpPr>
        <p:spPr bwMode="auto">
          <a:noFill/>
          <a:ln>
            <a:solidFill>
              <a:srgbClr val="000000"/>
            </a:solidFill>
            <a:miter lim="800000"/>
            <a:headEnd/>
            <a:tailEnd/>
          </a:ln>
        </p:spPr>
      </p:sp>
      <p:sp>
        <p:nvSpPr>
          <p:cNvPr id="34818" name="Rectangle 3"/>
          <p:cNvSpPr>
            <a:spLocks noGrp="1"/>
          </p:cNvSpPr>
          <p:nvPr>
            <p:ph type="body" idx="1"/>
          </p:nvPr>
        </p:nvSpPr>
        <p:spPr bwMode="auto">
          <a:noFill/>
        </p:spPr>
        <p:txBody>
          <a:bodyPr wrap="square" numCol="1" anchor="t" anchorCtr="0" compatLnSpc="1">
            <a:prstTxWarp prst="textNoShape">
              <a:avLst/>
            </a:prstTxWarp>
          </a:bodyPr>
          <a:lstStyle/>
          <a:p>
            <a:r>
              <a:rPr lang="de-DE" smtClean="0"/>
              <a:t>Die Ziele und Aufgaben des Verbandes sind nicht nur Verbraucherschutz, Beratung, Weiterbildungsangebote, Stärkung der nachbarschaftlichen Verbundenheit durch die Gemeinschaften vor Ort, sondern auch politisch eine immer wichtigere Wahrnehmung in der Öffentlichkeit zu erzielen und bei den Politikern zu erreichen, was in den letzten Jahren auch gelungen ist. Bei der Abschaffung der  Straßenausbaubeiträgen und bei der Wohnungsbaupolitik wurden und wird der Verband gehört und beratend hinzugezogen.</a:t>
            </a:r>
          </a:p>
          <a:p>
            <a:r>
              <a:rPr lang="de-DE" smtClean="0"/>
              <a:t>Außerdem sind die Mitglieder durch Gruppen-Versicherungen vor vielen Risiken als Eigenheim-Besitzer geschützt. </a:t>
            </a:r>
          </a:p>
          <a:p>
            <a:endParaRPr lang="de-DE" smtClean="0"/>
          </a:p>
          <a:p>
            <a:endParaRPr lang="de-DE"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Folienbildplatzhalter 1"/>
          <p:cNvSpPr>
            <a:spLocks noGrp="1" noRot="1" noChangeAspect="1"/>
          </p:cNvSpPr>
          <p:nvPr>
            <p:ph type="sldImg"/>
          </p:nvPr>
        </p:nvSpPr>
        <p:spPr bwMode="auto">
          <a:noFill/>
          <a:ln>
            <a:solidFill>
              <a:srgbClr val="000000"/>
            </a:solidFill>
            <a:miter lim="800000"/>
            <a:headEnd/>
            <a:tailEnd/>
          </a:ln>
        </p:spPr>
      </p:sp>
      <p:sp>
        <p:nvSpPr>
          <p:cNvPr id="38914" name="Notizenplatzhalter 2"/>
          <p:cNvSpPr>
            <a:spLocks noGrp="1"/>
          </p:cNvSpPr>
          <p:nvPr>
            <p:ph type="body" idx="1"/>
          </p:nvPr>
        </p:nvSpPr>
        <p:spPr bwMode="auto">
          <a:noFill/>
        </p:spPr>
        <p:txBody>
          <a:bodyPr wrap="square" numCol="1" anchor="t" anchorCtr="0" compatLnSpc="1">
            <a:prstTxWarp prst="textNoShape">
              <a:avLst/>
            </a:prstTxWarp>
          </a:bodyPr>
          <a:lstStyle/>
          <a:p>
            <a:r>
              <a:rPr lang="de-DE" smtClean="0"/>
              <a:t>Wie schon anfangs erwähnt hat mich die Beitragserhöhung veranlasst heute diese Päsentation zu zeigen. </a:t>
            </a:r>
          </a:p>
          <a:p>
            <a:r>
              <a:rPr lang="de-DE" smtClean="0"/>
              <a:t>Es kommt immer wieder die Frage auf: Was bekomme ich für mein Geld. </a:t>
            </a:r>
          </a:p>
          <a:p>
            <a:r>
              <a:rPr lang="de-DE" smtClean="0"/>
              <a:t>Viele Leistungen wurden ausgeweitet, viele Seminare werden in Präsens und Online angeboten, die technische Voraussetzung dafür wurde verstärkt bzw. neu geschaffen.</a:t>
            </a:r>
          </a:p>
        </p:txBody>
      </p:sp>
      <p:sp>
        <p:nvSpPr>
          <p:cNvPr id="4" name="Kopfzeilenplatzhalter 3"/>
          <p:cNvSpPr>
            <a:spLocks noGrp="1"/>
          </p:cNvSpPr>
          <p:nvPr>
            <p:ph type="hdr" sz="quarter"/>
          </p:nvPr>
        </p:nvSpPr>
        <p:spPr/>
        <p:txBody>
          <a:bodyPr/>
          <a:lstStyle/>
          <a:p>
            <a:pPr>
              <a:defRPr/>
            </a:pPr>
            <a:endParaRPr lang="de-DE"/>
          </a:p>
        </p:txBody>
      </p:sp>
      <p:sp>
        <p:nvSpPr>
          <p:cNvPr id="5" name="Fußzeilenplatzhalter 4"/>
          <p:cNvSpPr>
            <a:spLocks noGrp="1"/>
          </p:cNvSpPr>
          <p:nvPr>
            <p:ph type="ftr" sz="quarter" idx="4"/>
          </p:nvPr>
        </p:nvSpPr>
        <p:spPr/>
        <p:txBody>
          <a:bodyPr/>
          <a:lstStyle/>
          <a:p>
            <a:pPr>
              <a:defRPr/>
            </a:pPr>
            <a:r>
              <a:rPr lang="de-DE" smtClean="0"/>
              <a:t>www.verband-wohneigentum.info</a:t>
            </a:r>
            <a:endParaRPr lang="de-DE"/>
          </a:p>
        </p:txBody>
      </p:sp>
      <p:sp>
        <p:nvSpPr>
          <p:cNvPr id="38917" name="Foliennummernplatzhalter 5"/>
          <p:cNvSpPr>
            <a:spLocks noGrp="1"/>
          </p:cNvSpPr>
          <p:nvPr>
            <p:ph type="sldNum" sz="quarter" idx="5"/>
          </p:nvPr>
        </p:nvSpPr>
        <p:spPr bwMode="auto">
          <a:noFill/>
          <a:ln>
            <a:miter lim="800000"/>
            <a:headEnd/>
            <a:tailEnd/>
          </a:ln>
        </p:spPr>
        <p:txBody>
          <a:bodyPr/>
          <a:lstStyle/>
          <a:p>
            <a:fld id="{3355D6C4-5E19-4AE1-B24A-569687C6AAC8}" type="slidenum">
              <a:rPr lang="de-DE" altLang="de-DE" smtClean="0">
                <a:latin typeface="Arial" charset="0"/>
                <a:cs typeface="Arial" charset="0"/>
              </a:rPr>
              <a:pPr/>
              <a:t>10</a:t>
            </a:fld>
            <a:endParaRPr lang="de-DE" altLang="de-DE" smtClean="0">
              <a:latin typeface="Arial" charset="0"/>
              <a:cs typeface="Arial"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Folienbildplatzhalter 1"/>
          <p:cNvSpPr>
            <a:spLocks noGrp="1" noRot="1" noChangeAspect="1"/>
          </p:cNvSpPr>
          <p:nvPr>
            <p:ph type="sldImg"/>
          </p:nvPr>
        </p:nvSpPr>
        <p:spPr bwMode="auto">
          <a:noFill/>
          <a:ln>
            <a:solidFill>
              <a:srgbClr val="000000"/>
            </a:solidFill>
            <a:miter lim="800000"/>
            <a:headEnd/>
            <a:tailEnd/>
          </a:ln>
        </p:spPr>
      </p:sp>
      <p:sp>
        <p:nvSpPr>
          <p:cNvPr id="40962" name="Notizenplatzhalter 2"/>
          <p:cNvSpPr>
            <a:spLocks noGrp="1"/>
          </p:cNvSpPr>
          <p:nvPr>
            <p:ph type="body" idx="1"/>
          </p:nvPr>
        </p:nvSpPr>
        <p:spPr bwMode="auto">
          <a:noFill/>
        </p:spPr>
        <p:txBody>
          <a:bodyPr wrap="square" numCol="1" anchor="t" anchorCtr="0" compatLnSpc="1">
            <a:prstTxWarp prst="textNoShape">
              <a:avLst/>
            </a:prstTxWarp>
          </a:bodyPr>
          <a:lstStyle/>
          <a:p>
            <a:r>
              <a:rPr lang="de-DE" sz="1600" smtClean="0"/>
              <a:t>Die Verbandszeitung hat nicht nur interessante Artikel zum Thema Garten, sondern sie informiert über Seminare und wichtige Ereignisse aus dem Landesverband. Ich finde sie lesenswert und ich wünsche mir, dass die Gemeinschaftsleiter ihre Mitglieder überzeugen können die Zeitung auch zu lesen.</a:t>
            </a:r>
          </a:p>
          <a:p>
            <a:r>
              <a:rPr lang="de-DE" sz="1600" smtClean="0"/>
              <a:t>Die Seminare wurden durch Webinare erweitert, was großen Zuspruch erfährt.</a:t>
            </a:r>
          </a:p>
          <a:p>
            <a:r>
              <a:rPr lang="de-DE" sz="1600" smtClean="0"/>
              <a:t>Viele Teilnehmer melden sich zu den unterschiedlichen Themen an. Ich werde am Ende der Präsentation auf einige, die im April stattfinden hinweisen.</a:t>
            </a:r>
          </a:p>
          <a:p>
            <a:r>
              <a:rPr lang="de-DE" sz="1600" smtClean="0"/>
              <a:t>In der Verbandszeitung werden sie näher beschrieben.</a:t>
            </a:r>
          </a:p>
          <a:p>
            <a:endParaRPr lang="de-DE" sz="1600" smtClean="0"/>
          </a:p>
        </p:txBody>
      </p:sp>
      <p:sp>
        <p:nvSpPr>
          <p:cNvPr id="4" name="Kopfzeilenplatzhalter 3"/>
          <p:cNvSpPr>
            <a:spLocks noGrp="1"/>
          </p:cNvSpPr>
          <p:nvPr>
            <p:ph type="hdr" sz="quarter"/>
          </p:nvPr>
        </p:nvSpPr>
        <p:spPr/>
        <p:txBody>
          <a:bodyPr/>
          <a:lstStyle/>
          <a:p>
            <a:pPr>
              <a:defRPr/>
            </a:pPr>
            <a:endParaRPr lang="de-DE"/>
          </a:p>
        </p:txBody>
      </p:sp>
      <p:sp>
        <p:nvSpPr>
          <p:cNvPr id="5" name="Fußzeilenplatzhalter 4"/>
          <p:cNvSpPr>
            <a:spLocks noGrp="1"/>
          </p:cNvSpPr>
          <p:nvPr>
            <p:ph type="ftr" sz="quarter" idx="4"/>
          </p:nvPr>
        </p:nvSpPr>
        <p:spPr/>
        <p:txBody>
          <a:bodyPr/>
          <a:lstStyle/>
          <a:p>
            <a:pPr>
              <a:defRPr/>
            </a:pPr>
            <a:r>
              <a:rPr lang="de-DE" smtClean="0"/>
              <a:t>www.verband-wohneigentum.info</a:t>
            </a:r>
            <a:endParaRPr lang="de-DE"/>
          </a:p>
        </p:txBody>
      </p:sp>
      <p:sp>
        <p:nvSpPr>
          <p:cNvPr id="40965" name="Foliennummernplatzhalter 5"/>
          <p:cNvSpPr>
            <a:spLocks noGrp="1"/>
          </p:cNvSpPr>
          <p:nvPr>
            <p:ph type="sldNum" sz="quarter" idx="5"/>
          </p:nvPr>
        </p:nvSpPr>
        <p:spPr bwMode="auto">
          <a:noFill/>
          <a:ln>
            <a:miter lim="800000"/>
            <a:headEnd/>
            <a:tailEnd/>
          </a:ln>
        </p:spPr>
        <p:txBody>
          <a:bodyPr/>
          <a:lstStyle/>
          <a:p>
            <a:fld id="{A1F12EBC-DDB0-40E6-BAC3-D0CEA52D36CC}" type="slidenum">
              <a:rPr lang="de-DE" altLang="de-DE" smtClean="0">
                <a:latin typeface="Arial" charset="0"/>
                <a:cs typeface="Arial" charset="0"/>
              </a:rPr>
              <a:pPr/>
              <a:t>11</a:t>
            </a:fld>
            <a:endParaRPr lang="de-DE" altLang="de-DE" smtClean="0">
              <a:latin typeface="Arial" charset="0"/>
              <a:cs typeface="Arial"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Grp="1" noRot="1" noChangeAspect="1" noTextEdit="1"/>
          </p:cNvSpPr>
          <p:nvPr>
            <p:ph type="sldImg"/>
          </p:nvPr>
        </p:nvSpPr>
        <p:spPr bwMode="auto">
          <a:noFill/>
          <a:ln>
            <a:solidFill>
              <a:srgbClr val="000000"/>
            </a:solidFill>
            <a:miter lim="800000"/>
            <a:headEnd/>
            <a:tailEnd/>
          </a:ln>
        </p:spPr>
      </p:sp>
      <p:sp>
        <p:nvSpPr>
          <p:cNvPr id="43010" name="Rectangle 3"/>
          <p:cNvSpPr>
            <a:spLocks noGrp="1"/>
          </p:cNvSpPr>
          <p:nvPr>
            <p:ph type="body" idx="1"/>
          </p:nvPr>
        </p:nvSpPr>
        <p:spPr bwMode="auto">
          <a:noFill/>
        </p:spPr>
        <p:txBody>
          <a:bodyPr wrap="square" numCol="1" anchor="t" anchorCtr="0" compatLnSpc="1">
            <a:prstTxWarp prst="textNoShape">
              <a:avLst/>
            </a:prstTxWarp>
          </a:bodyPr>
          <a:lstStyle/>
          <a:p>
            <a:r>
              <a:rPr lang="de-DE" smtClean="0"/>
              <a:t>Hier sehen sie die Partner des Verbandes auf einen Blick.</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Folienbildplatzhalter 1"/>
          <p:cNvSpPr>
            <a:spLocks noGrp="1" noRot="1" noChangeAspect="1"/>
          </p:cNvSpPr>
          <p:nvPr>
            <p:ph type="sldImg"/>
          </p:nvPr>
        </p:nvSpPr>
        <p:spPr bwMode="auto">
          <a:noFill/>
          <a:ln>
            <a:solidFill>
              <a:srgbClr val="000000"/>
            </a:solidFill>
            <a:miter lim="800000"/>
            <a:headEnd/>
            <a:tailEnd/>
          </a:ln>
        </p:spPr>
      </p:sp>
      <p:sp>
        <p:nvSpPr>
          <p:cNvPr id="45058" name="Notizenplatzhalter 2"/>
          <p:cNvSpPr>
            <a:spLocks noGrp="1"/>
          </p:cNvSpPr>
          <p:nvPr>
            <p:ph type="body" idx="1"/>
          </p:nvPr>
        </p:nvSpPr>
        <p:spPr bwMode="auto">
          <a:noFill/>
        </p:spPr>
        <p:txBody>
          <a:bodyPr wrap="square" numCol="1" anchor="t" anchorCtr="0" compatLnSpc="1">
            <a:prstTxWarp prst="textNoShape">
              <a:avLst/>
            </a:prstTxWarp>
          </a:bodyPr>
          <a:lstStyle/>
          <a:p>
            <a:r>
              <a:rPr lang="de-DE" smtClean="0"/>
              <a:t> Die gezeigten Leistungsfelder sind in dem Beitrag von 27 € enthalten.</a:t>
            </a:r>
          </a:p>
          <a:p>
            <a:endParaRPr lang="de-DE" smtClean="0"/>
          </a:p>
          <a:p>
            <a:r>
              <a:rPr lang="de-DE" smtClean="0"/>
              <a:t>Der Beitrag 40 € , den die Direktmitglieder zahlen, beinhaltet das Zusenden der Zeitung und Betreuung der Mitglieder durch die Geschäftsstelle. In den vergangenen Jahren ist die Anmeldung als Direktmitglied stark gestiegen. </a:t>
            </a:r>
          </a:p>
          <a:p>
            <a:endParaRPr lang="de-DE" smtClean="0"/>
          </a:p>
          <a:p>
            <a:r>
              <a:rPr lang="de-DE" smtClean="0"/>
              <a:t>Und auch das ist im Beitrag enthalten    nächste Seite</a:t>
            </a:r>
          </a:p>
          <a:p>
            <a:endParaRPr lang="de-DE" smtClean="0"/>
          </a:p>
        </p:txBody>
      </p:sp>
      <p:sp>
        <p:nvSpPr>
          <p:cNvPr id="4" name="Kopfzeilenplatzhalter 3"/>
          <p:cNvSpPr>
            <a:spLocks noGrp="1"/>
          </p:cNvSpPr>
          <p:nvPr>
            <p:ph type="hdr" sz="quarter"/>
          </p:nvPr>
        </p:nvSpPr>
        <p:spPr/>
        <p:txBody>
          <a:bodyPr/>
          <a:lstStyle/>
          <a:p>
            <a:pPr>
              <a:defRPr/>
            </a:pPr>
            <a:endParaRPr lang="de-DE"/>
          </a:p>
        </p:txBody>
      </p:sp>
      <p:sp>
        <p:nvSpPr>
          <p:cNvPr id="5" name="Fußzeilenplatzhalter 4"/>
          <p:cNvSpPr>
            <a:spLocks noGrp="1"/>
          </p:cNvSpPr>
          <p:nvPr>
            <p:ph type="ftr" sz="quarter" idx="4"/>
          </p:nvPr>
        </p:nvSpPr>
        <p:spPr/>
        <p:txBody>
          <a:bodyPr/>
          <a:lstStyle/>
          <a:p>
            <a:pPr>
              <a:defRPr/>
            </a:pPr>
            <a:r>
              <a:rPr lang="de-DE" smtClean="0"/>
              <a:t>www.verband-wohneigentum.info</a:t>
            </a:r>
            <a:endParaRPr lang="de-DE"/>
          </a:p>
        </p:txBody>
      </p:sp>
      <p:sp>
        <p:nvSpPr>
          <p:cNvPr id="45061" name="Foliennummernplatzhalter 5"/>
          <p:cNvSpPr>
            <a:spLocks noGrp="1"/>
          </p:cNvSpPr>
          <p:nvPr>
            <p:ph type="sldNum" sz="quarter" idx="5"/>
          </p:nvPr>
        </p:nvSpPr>
        <p:spPr bwMode="auto">
          <a:noFill/>
          <a:ln>
            <a:miter lim="800000"/>
            <a:headEnd/>
            <a:tailEnd/>
          </a:ln>
        </p:spPr>
        <p:txBody>
          <a:bodyPr/>
          <a:lstStyle/>
          <a:p>
            <a:fld id="{C32C710E-E1A6-4A98-9286-74B744DCE2D3}" type="slidenum">
              <a:rPr lang="de-DE" altLang="de-DE" smtClean="0">
                <a:latin typeface="Arial" charset="0"/>
                <a:cs typeface="Arial" charset="0"/>
              </a:rPr>
              <a:pPr/>
              <a:t>13</a:t>
            </a:fld>
            <a:endParaRPr lang="de-DE" altLang="de-DE" smtClean="0">
              <a:latin typeface="Arial" charset="0"/>
              <a:cs typeface="Arial"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Folienbildplatzhalter 1"/>
          <p:cNvSpPr>
            <a:spLocks noGrp="1" noRot="1" noChangeAspect="1" noTextEdit="1"/>
          </p:cNvSpPr>
          <p:nvPr>
            <p:ph type="sldImg"/>
          </p:nvPr>
        </p:nvSpPr>
        <p:spPr bwMode="auto">
          <a:noFill/>
          <a:ln>
            <a:solidFill>
              <a:srgbClr val="000000"/>
            </a:solidFill>
            <a:miter lim="800000"/>
            <a:headEnd/>
            <a:tailEnd/>
          </a:ln>
        </p:spPr>
      </p:sp>
      <p:sp>
        <p:nvSpPr>
          <p:cNvPr id="47106" name="Notizenplatzhalter 2"/>
          <p:cNvSpPr>
            <a:spLocks noGrp="1"/>
          </p:cNvSpPr>
          <p:nvPr>
            <p:ph type="body" idx="1"/>
          </p:nvPr>
        </p:nvSpPr>
        <p:spPr bwMode="auto">
          <a:noFill/>
        </p:spPr>
        <p:txBody>
          <a:bodyPr wrap="square" numCol="1" anchor="t" anchorCtr="0" compatLnSpc="1">
            <a:prstTxWarp prst="textNoShape">
              <a:avLst/>
            </a:prstTxWarp>
          </a:bodyPr>
          <a:lstStyle/>
          <a:p>
            <a:r>
              <a:rPr lang="de-DE" altLang="de-DE" sz="1800" b="1" smtClean="0"/>
              <a:t>In den folgenden Folien präsentiere ich kurz die einzelnen Leistungen.</a:t>
            </a:r>
          </a:p>
        </p:txBody>
      </p:sp>
      <p:sp>
        <p:nvSpPr>
          <p:cNvPr id="4" name="Fußzeilenplatzhalter 3">
            <a:extLst>
              <a:ext uri="{FF2B5EF4-FFF2-40B4-BE49-F238E27FC236}"/>
            </a:extLst>
          </p:cNvPr>
          <p:cNvSpPr>
            <a:spLocks noGrp="1"/>
          </p:cNvSpPr>
          <p:nvPr>
            <p:ph type="ftr" sz="quarter" idx="4"/>
          </p:nvPr>
        </p:nvSpPr>
        <p:spPr/>
        <p:txBody>
          <a:bodyPr/>
          <a:lstStyle/>
          <a:p>
            <a:pPr>
              <a:defRPr/>
            </a:pPr>
            <a:r>
              <a:rPr lang="de-DE"/>
              <a:t>www.verband-wohneigentum.info</a:t>
            </a:r>
          </a:p>
        </p:txBody>
      </p:sp>
      <p:sp>
        <p:nvSpPr>
          <p:cNvPr id="47108" name="Foliennummernplatzhalter 4"/>
          <p:cNvSpPr>
            <a:spLocks noGrp="1"/>
          </p:cNvSpPr>
          <p:nvPr>
            <p:ph type="sldNum" sz="quarter" idx="5"/>
          </p:nvPr>
        </p:nvSpPr>
        <p:spPr bwMode="auto">
          <a:noFill/>
          <a:ln>
            <a:miter lim="800000"/>
            <a:headEnd/>
            <a:tailEnd/>
          </a:ln>
        </p:spPr>
        <p:txBody>
          <a:bodyPr/>
          <a:lstStyle/>
          <a:p>
            <a:fld id="{FFEFDDF0-DE51-4E20-B10B-737D21A9FE30}" type="slidenum">
              <a:rPr lang="de-DE" altLang="de-DE" smtClean="0">
                <a:latin typeface="Arial" charset="0"/>
                <a:cs typeface="Arial" charset="0"/>
              </a:rPr>
              <a:pPr/>
              <a:t>14</a:t>
            </a:fld>
            <a:endParaRPr lang="de-DE" altLang="de-DE" smtClean="0">
              <a:latin typeface="Arial" charset="0"/>
              <a:cs typeface="Arial"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Folienbildplatzhalter 1"/>
          <p:cNvSpPr>
            <a:spLocks noGrp="1" noRot="1" noChangeAspect="1"/>
          </p:cNvSpPr>
          <p:nvPr>
            <p:ph type="sldImg"/>
          </p:nvPr>
        </p:nvSpPr>
        <p:spPr bwMode="auto">
          <a:noFill/>
          <a:ln>
            <a:solidFill>
              <a:srgbClr val="000000"/>
            </a:solidFill>
            <a:miter lim="800000"/>
            <a:headEnd/>
            <a:tailEnd/>
          </a:ln>
        </p:spPr>
      </p:sp>
      <p:sp>
        <p:nvSpPr>
          <p:cNvPr id="49154" name="Notizenplatzhalter 2"/>
          <p:cNvSpPr>
            <a:spLocks noGrp="1"/>
          </p:cNvSpPr>
          <p:nvPr>
            <p:ph type="body" idx="1"/>
          </p:nvPr>
        </p:nvSpPr>
        <p:spPr bwMode="auto">
          <a:noFill/>
        </p:spPr>
        <p:txBody>
          <a:bodyPr wrap="square" numCol="1" anchor="t" anchorCtr="0" compatLnSpc="1">
            <a:prstTxWarp prst="textNoShape">
              <a:avLst/>
            </a:prstTxWarp>
          </a:bodyPr>
          <a:lstStyle/>
          <a:p>
            <a:r>
              <a:rPr lang="de-DE" smtClean="0"/>
              <a:t>Der Verband Wohneigentum präsentiert sich nicht nur in der Zeitung Familienheim und Garten, sondern auch in den Mediatheken  Facebook, Youtube-  und X   --vormals  Twitter  </a:t>
            </a:r>
          </a:p>
          <a:p>
            <a:r>
              <a:rPr lang="de-DE" smtClean="0"/>
              <a:t>besonders bei der Gartenberatung</a:t>
            </a:r>
          </a:p>
          <a:p>
            <a:r>
              <a:rPr lang="de-DE" smtClean="0"/>
              <a:t>Nächste Seite</a:t>
            </a:r>
          </a:p>
        </p:txBody>
      </p:sp>
      <p:sp>
        <p:nvSpPr>
          <p:cNvPr id="4" name="Fußzeilenplatzhalter 3"/>
          <p:cNvSpPr>
            <a:spLocks noGrp="1"/>
          </p:cNvSpPr>
          <p:nvPr>
            <p:ph type="ftr" sz="quarter" idx="4"/>
          </p:nvPr>
        </p:nvSpPr>
        <p:spPr/>
        <p:txBody>
          <a:bodyPr/>
          <a:lstStyle/>
          <a:p>
            <a:pPr>
              <a:defRPr/>
            </a:pPr>
            <a:r>
              <a:rPr lang="de-DE"/>
              <a:t>www.verband-wohneigentum.info</a:t>
            </a:r>
          </a:p>
        </p:txBody>
      </p:sp>
      <p:sp>
        <p:nvSpPr>
          <p:cNvPr id="49156" name="Foliennummernplatzhalter 4"/>
          <p:cNvSpPr>
            <a:spLocks noGrp="1"/>
          </p:cNvSpPr>
          <p:nvPr>
            <p:ph type="sldNum" sz="quarter" idx="5"/>
          </p:nvPr>
        </p:nvSpPr>
        <p:spPr bwMode="auto">
          <a:noFill/>
          <a:ln>
            <a:miter lim="800000"/>
            <a:headEnd/>
            <a:tailEnd/>
          </a:ln>
        </p:spPr>
        <p:txBody>
          <a:bodyPr/>
          <a:lstStyle/>
          <a:p>
            <a:fld id="{CA57B0C3-65E6-4EC5-B54C-C3F0C7B7203E}" type="slidenum">
              <a:rPr lang="de-DE" smtClean="0">
                <a:latin typeface="Arial" charset="0"/>
                <a:cs typeface="Arial" charset="0"/>
              </a:rPr>
              <a:pPr/>
              <a:t>15</a:t>
            </a:fld>
            <a:endParaRPr lang="de-DE" smtClean="0">
              <a:latin typeface="Arial" charset="0"/>
              <a:cs typeface="Arial"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Folienbildplatzhalter 1"/>
          <p:cNvSpPr>
            <a:spLocks noGrp="1" noRot="1" noChangeAspect="1"/>
          </p:cNvSpPr>
          <p:nvPr>
            <p:ph type="sldImg"/>
          </p:nvPr>
        </p:nvSpPr>
        <p:spPr bwMode="auto">
          <a:noFill/>
          <a:ln>
            <a:solidFill>
              <a:srgbClr val="000000"/>
            </a:solidFill>
            <a:miter lim="800000"/>
            <a:headEnd/>
            <a:tailEnd/>
          </a:ln>
        </p:spPr>
      </p:sp>
      <p:sp>
        <p:nvSpPr>
          <p:cNvPr id="51202" name="Notizenplatzhalter 2"/>
          <p:cNvSpPr>
            <a:spLocks noGrp="1"/>
          </p:cNvSpPr>
          <p:nvPr>
            <p:ph type="body" idx="1"/>
          </p:nvPr>
        </p:nvSpPr>
        <p:spPr bwMode="auto">
          <a:noFill/>
        </p:spPr>
        <p:txBody>
          <a:bodyPr wrap="square" numCol="1" anchor="t" anchorCtr="0" compatLnSpc="1">
            <a:prstTxWarp prst="textNoShape">
              <a:avLst/>
            </a:prstTxWarp>
          </a:bodyPr>
          <a:lstStyle/>
          <a:p>
            <a:r>
              <a:rPr lang="de-DE" smtClean="0"/>
              <a:t>Durch viele klein Filme, die </a:t>
            </a:r>
          </a:p>
          <a:p>
            <a:r>
              <a:rPr lang="de-DE" smtClean="0"/>
              <a:t> im INTERNET—Auf YOUTUBE – anzusehen sind. </a:t>
            </a:r>
          </a:p>
          <a:p>
            <a:r>
              <a:rPr lang="de-DE" smtClean="0"/>
              <a:t>Hier sehen sie einige Bespiele aus der Gartenberatung</a:t>
            </a:r>
          </a:p>
          <a:p>
            <a:r>
              <a:rPr lang="de-DE" smtClean="0"/>
              <a:t>Auf die kleinen Felder zeigen</a:t>
            </a:r>
          </a:p>
        </p:txBody>
      </p:sp>
      <p:sp>
        <p:nvSpPr>
          <p:cNvPr id="4" name="Kopfzeilenplatzhalter 3"/>
          <p:cNvSpPr>
            <a:spLocks noGrp="1"/>
          </p:cNvSpPr>
          <p:nvPr>
            <p:ph type="hdr" sz="quarter"/>
          </p:nvPr>
        </p:nvSpPr>
        <p:spPr/>
        <p:txBody>
          <a:bodyPr/>
          <a:lstStyle/>
          <a:p>
            <a:pPr>
              <a:defRPr/>
            </a:pPr>
            <a:endParaRPr lang="de-DE"/>
          </a:p>
        </p:txBody>
      </p:sp>
      <p:sp>
        <p:nvSpPr>
          <p:cNvPr id="5" name="Fußzeilenplatzhalter 4"/>
          <p:cNvSpPr>
            <a:spLocks noGrp="1"/>
          </p:cNvSpPr>
          <p:nvPr>
            <p:ph type="ftr" sz="quarter" idx="4"/>
          </p:nvPr>
        </p:nvSpPr>
        <p:spPr/>
        <p:txBody>
          <a:bodyPr/>
          <a:lstStyle/>
          <a:p>
            <a:pPr>
              <a:defRPr/>
            </a:pPr>
            <a:r>
              <a:rPr lang="de-DE" smtClean="0"/>
              <a:t>www.verband-wohneigentum.info</a:t>
            </a:r>
            <a:endParaRPr lang="de-DE"/>
          </a:p>
        </p:txBody>
      </p:sp>
      <p:sp>
        <p:nvSpPr>
          <p:cNvPr id="51205" name="Foliennummernplatzhalter 5"/>
          <p:cNvSpPr>
            <a:spLocks noGrp="1"/>
          </p:cNvSpPr>
          <p:nvPr>
            <p:ph type="sldNum" sz="quarter" idx="5"/>
          </p:nvPr>
        </p:nvSpPr>
        <p:spPr bwMode="auto">
          <a:noFill/>
          <a:ln>
            <a:miter lim="800000"/>
            <a:headEnd/>
            <a:tailEnd/>
          </a:ln>
        </p:spPr>
        <p:txBody>
          <a:bodyPr/>
          <a:lstStyle/>
          <a:p>
            <a:fld id="{7853B258-74E9-400A-9608-31528B8931F8}" type="slidenum">
              <a:rPr lang="de-DE" altLang="de-DE" smtClean="0">
                <a:latin typeface="Arial" charset="0"/>
                <a:cs typeface="Arial" charset="0"/>
              </a:rPr>
              <a:pPr/>
              <a:t>16</a:t>
            </a:fld>
            <a:endParaRPr lang="de-DE" altLang="de-DE" smtClean="0">
              <a:latin typeface="Arial" charset="0"/>
              <a:cs typeface="Arial"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Folienbildplatzhalter 1"/>
          <p:cNvSpPr>
            <a:spLocks noGrp="1" noRot="1" noChangeAspect="1"/>
          </p:cNvSpPr>
          <p:nvPr>
            <p:ph type="sldImg"/>
          </p:nvPr>
        </p:nvSpPr>
        <p:spPr bwMode="auto">
          <a:noFill/>
          <a:ln>
            <a:solidFill>
              <a:srgbClr val="000000"/>
            </a:solidFill>
            <a:miter lim="800000"/>
            <a:headEnd/>
            <a:tailEnd/>
          </a:ln>
        </p:spPr>
      </p:sp>
      <p:sp>
        <p:nvSpPr>
          <p:cNvPr id="53250" name="Notizenplatzhalter 2"/>
          <p:cNvSpPr>
            <a:spLocks noGrp="1"/>
          </p:cNvSpPr>
          <p:nvPr>
            <p:ph type="body" idx="1"/>
          </p:nvPr>
        </p:nvSpPr>
        <p:spPr bwMode="auto">
          <a:noFill/>
        </p:spPr>
        <p:txBody>
          <a:bodyPr wrap="square" numCol="1" anchor="t" anchorCtr="0" compatLnSpc="1">
            <a:prstTxWarp prst="textNoShape">
              <a:avLst/>
            </a:prstTxWarp>
          </a:bodyPr>
          <a:lstStyle/>
          <a:p>
            <a:r>
              <a:rPr lang="de-DE" smtClean="0"/>
              <a:t>.</a:t>
            </a:r>
          </a:p>
          <a:p>
            <a:r>
              <a:rPr lang="de-DE" smtClean="0"/>
              <a:t>Drei neue Flyer wurden entwickelt.</a:t>
            </a:r>
          </a:p>
          <a:p>
            <a:r>
              <a:rPr lang="de-DE" smtClean="0"/>
              <a:t>Bäume für kleine Gärten</a:t>
            </a:r>
          </a:p>
          <a:p>
            <a:r>
              <a:rPr lang="de-DE" smtClean="0"/>
              <a:t>Jeder Tropfen zählt- Regenwasser im Hausgarten nachhaltig nutzen</a:t>
            </a:r>
          </a:p>
          <a:p>
            <a:r>
              <a:rPr lang="de-DE" smtClean="0"/>
              <a:t>Gärtner in Zeiten des Klimawandels</a:t>
            </a:r>
          </a:p>
          <a:p>
            <a:r>
              <a:rPr lang="de-DE" smtClean="0"/>
              <a:t>Ich habe ihnen die Flyer zum Mitnehmen mitgebracht und können bei der Geschäftsstelle kostenlos bestellt werden.</a:t>
            </a:r>
          </a:p>
          <a:p>
            <a:endParaRPr lang="de-DE" smtClean="0"/>
          </a:p>
        </p:txBody>
      </p:sp>
      <p:sp>
        <p:nvSpPr>
          <p:cNvPr id="4" name="Kopfzeilenplatzhalter 3"/>
          <p:cNvSpPr>
            <a:spLocks noGrp="1"/>
          </p:cNvSpPr>
          <p:nvPr>
            <p:ph type="hdr" sz="quarter"/>
          </p:nvPr>
        </p:nvSpPr>
        <p:spPr/>
        <p:txBody>
          <a:bodyPr/>
          <a:lstStyle/>
          <a:p>
            <a:pPr>
              <a:defRPr/>
            </a:pPr>
            <a:endParaRPr lang="de-DE"/>
          </a:p>
        </p:txBody>
      </p:sp>
      <p:sp>
        <p:nvSpPr>
          <p:cNvPr id="5" name="Fußzeilenplatzhalter 4"/>
          <p:cNvSpPr>
            <a:spLocks noGrp="1"/>
          </p:cNvSpPr>
          <p:nvPr>
            <p:ph type="ftr" sz="quarter" idx="4"/>
          </p:nvPr>
        </p:nvSpPr>
        <p:spPr/>
        <p:txBody>
          <a:bodyPr/>
          <a:lstStyle/>
          <a:p>
            <a:pPr>
              <a:defRPr/>
            </a:pPr>
            <a:r>
              <a:rPr lang="de-DE" smtClean="0"/>
              <a:t>www.verband-wohneigentum.info</a:t>
            </a:r>
            <a:endParaRPr lang="de-DE"/>
          </a:p>
        </p:txBody>
      </p:sp>
      <p:sp>
        <p:nvSpPr>
          <p:cNvPr id="53253" name="Foliennummernplatzhalter 5"/>
          <p:cNvSpPr>
            <a:spLocks noGrp="1"/>
          </p:cNvSpPr>
          <p:nvPr>
            <p:ph type="sldNum" sz="quarter" idx="5"/>
          </p:nvPr>
        </p:nvSpPr>
        <p:spPr bwMode="auto">
          <a:noFill/>
          <a:ln>
            <a:miter lim="800000"/>
            <a:headEnd/>
            <a:tailEnd/>
          </a:ln>
        </p:spPr>
        <p:txBody>
          <a:bodyPr/>
          <a:lstStyle/>
          <a:p>
            <a:fld id="{9A551B69-3895-40F6-84A6-625AF633067B}" type="slidenum">
              <a:rPr lang="de-DE" altLang="de-DE" smtClean="0">
                <a:latin typeface="Arial" charset="0"/>
                <a:cs typeface="Arial" charset="0"/>
              </a:rPr>
              <a:pPr/>
              <a:t>17</a:t>
            </a:fld>
            <a:endParaRPr lang="de-DE" altLang="de-DE" smtClean="0">
              <a:latin typeface="Arial" charset="0"/>
              <a:cs typeface="Arial"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Folienbildplatzhalter 1"/>
          <p:cNvSpPr>
            <a:spLocks noGrp="1" noRot="1" noChangeAspect="1"/>
          </p:cNvSpPr>
          <p:nvPr>
            <p:ph type="sldImg"/>
          </p:nvPr>
        </p:nvSpPr>
        <p:spPr bwMode="auto">
          <a:noFill/>
          <a:ln>
            <a:solidFill>
              <a:srgbClr val="000000"/>
            </a:solidFill>
            <a:miter lim="800000"/>
            <a:headEnd/>
            <a:tailEnd/>
          </a:ln>
        </p:spPr>
      </p:sp>
      <p:sp>
        <p:nvSpPr>
          <p:cNvPr id="55298" name="Notizenplatzhalter 2"/>
          <p:cNvSpPr>
            <a:spLocks noGrp="1"/>
          </p:cNvSpPr>
          <p:nvPr>
            <p:ph type="body" idx="1"/>
          </p:nvPr>
        </p:nvSpPr>
        <p:spPr bwMode="auto">
          <a:noFill/>
        </p:spPr>
        <p:txBody>
          <a:bodyPr wrap="square" numCol="1" anchor="t" anchorCtr="0" compatLnSpc="1">
            <a:prstTxWarp prst="textNoShape">
              <a:avLst/>
            </a:prstTxWarp>
          </a:bodyPr>
          <a:lstStyle/>
          <a:p>
            <a:r>
              <a:rPr lang="de-DE" smtClean="0"/>
              <a:t>Die Gartenberatung hat ein großes Angebot und ist sehr vielfältig, ob zum Obstanbau, Pflanzensetzung oder Rückschnitte oder Baumschnitte</a:t>
            </a:r>
          </a:p>
          <a:p>
            <a:r>
              <a:rPr lang="de-DE" smtClean="0"/>
              <a:t>Herr Dahlmann und sein Team haben gut zu tun.</a:t>
            </a:r>
          </a:p>
          <a:p>
            <a:r>
              <a:rPr lang="de-DE" smtClean="0"/>
              <a:t> Ein Blick auf die Internetseite hat viele Informationen bereit.</a:t>
            </a:r>
          </a:p>
        </p:txBody>
      </p:sp>
      <p:sp>
        <p:nvSpPr>
          <p:cNvPr id="4" name="Kopfzeilenplatzhalter 3"/>
          <p:cNvSpPr>
            <a:spLocks noGrp="1"/>
          </p:cNvSpPr>
          <p:nvPr>
            <p:ph type="hdr" sz="quarter"/>
          </p:nvPr>
        </p:nvSpPr>
        <p:spPr/>
        <p:txBody>
          <a:bodyPr/>
          <a:lstStyle/>
          <a:p>
            <a:pPr>
              <a:defRPr/>
            </a:pPr>
            <a:endParaRPr lang="de-DE"/>
          </a:p>
        </p:txBody>
      </p:sp>
      <p:sp>
        <p:nvSpPr>
          <p:cNvPr id="5" name="Fußzeilenplatzhalter 4"/>
          <p:cNvSpPr>
            <a:spLocks noGrp="1"/>
          </p:cNvSpPr>
          <p:nvPr>
            <p:ph type="ftr" sz="quarter" idx="4"/>
          </p:nvPr>
        </p:nvSpPr>
        <p:spPr/>
        <p:txBody>
          <a:bodyPr/>
          <a:lstStyle/>
          <a:p>
            <a:pPr>
              <a:defRPr/>
            </a:pPr>
            <a:r>
              <a:rPr lang="de-DE" smtClean="0"/>
              <a:t>www.verband-wohneigentum.info</a:t>
            </a:r>
            <a:endParaRPr lang="de-DE"/>
          </a:p>
        </p:txBody>
      </p:sp>
      <p:sp>
        <p:nvSpPr>
          <p:cNvPr id="55301" name="Foliennummernplatzhalter 5"/>
          <p:cNvSpPr>
            <a:spLocks noGrp="1"/>
          </p:cNvSpPr>
          <p:nvPr>
            <p:ph type="sldNum" sz="quarter" idx="5"/>
          </p:nvPr>
        </p:nvSpPr>
        <p:spPr bwMode="auto">
          <a:noFill/>
          <a:ln>
            <a:miter lim="800000"/>
            <a:headEnd/>
            <a:tailEnd/>
          </a:ln>
        </p:spPr>
        <p:txBody>
          <a:bodyPr/>
          <a:lstStyle/>
          <a:p>
            <a:fld id="{32F24D35-9DD4-4503-AF44-67D67F891B9E}" type="slidenum">
              <a:rPr lang="de-DE" altLang="de-DE" smtClean="0">
                <a:latin typeface="Arial" charset="0"/>
                <a:cs typeface="Arial" charset="0"/>
              </a:rPr>
              <a:pPr/>
              <a:t>18</a:t>
            </a:fld>
            <a:endParaRPr lang="de-DE" altLang="de-DE" smtClean="0">
              <a:latin typeface="Arial" charset="0"/>
              <a:cs typeface="Arial"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Folienbildplatzhalter 1"/>
          <p:cNvSpPr>
            <a:spLocks noGrp="1" noRot="1" noChangeAspect="1" noTextEdit="1"/>
          </p:cNvSpPr>
          <p:nvPr>
            <p:ph type="sldImg"/>
          </p:nvPr>
        </p:nvSpPr>
        <p:spPr bwMode="auto">
          <a:noFill/>
          <a:ln>
            <a:solidFill>
              <a:srgbClr val="000000"/>
            </a:solidFill>
            <a:miter lim="800000"/>
            <a:headEnd/>
            <a:tailEnd/>
          </a:ln>
        </p:spPr>
      </p:sp>
      <p:sp>
        <p:nvSpPr>
          <p:cNvPr id="59394" name="Notizenplatzhalter 2"/>
          <p:cNvSpPr>
            <a:spLocks noGrp="1"/>
          </p:cNvSpPr>
          <p:nvPr>
            <p:ph type="body" idx="1"/>
          </p:nvPr>
        </p:nvSpPr>
        <p:spPr bwMode="auto">
          <a:noFill/>
        </p:spPr>
        <p:txBody>
          <a:bodyPr wrap="square" numCol="1" anchor="t" anchorCtr="0" compatLnSpc="1">
            <a:prstTxWarp prst="textNoShape">
              <a:avLst/>
            </a:prstTxWarp>
          </a:bodyPr>
          <a:lstStyle/>
          <a:p>
            <a:r>
              <a:rPr lang="de-DE" altLang="de-DE" smtClean="0"/>
              <a:t>Hier ist ein Zeitungsausschnitt, der auf die Beratung zum Eigenheimkauf</a:t>
            </a:r>
          </a:p>
          <a:p>
            <a:r>
              <a:rPr lang="de-DE" altLang="de-DE" smtClean="0"/>
              <a:t>Hinweist. Eine Bauberatung ist inzwischen mehrfach in der Woche</a:t>
            </a:r>
          </a:p>
          <a:p>
            <a:r>
              <a:rPr lang="de-DE" altLang="de-DE" smtClean="0"/>
              <a:t>In den folgenden Folien gehe ich auf weitere  Beratungen  und Leistungen ein.</a:t>
            </a:r>
          </a:p>
        </p:txBody>
      </p:sp>
      <p:sp>
        <p:nvSpPr>
          <p:cNvPr id="4" name="Kopfzeilenplatzhalter 3">
            <a:extLst>
              <a:ext uri="{FF2B5EF4-FFF2-40B4-BE49-F238E27FC236}"/>
            </a:extLst>
          </p:cNvPr>
          <p:cNvSpPr>
            <a:spLocks noGrp="1"/>
          </p:cNvSpPr>
          <p:nvPr>
            <p:ph type="hdr" sz="quarter"/>
          </p:nvPr>
        </p:nvSpPr>
        <p:spPr/>
        <p:txBody>
          <a:bodyPr/>
          <a:lstStyle/>
          <a:p>
            <a:pPr>
              <a:defRPr/>
            </a:pPr>
            <a:endParaRPr lang="de-DE"/>
          </a:p>
        </p:txBody>
      </p:sp>
      <p:sp>
        <p:nvSpPr>
          <p:cNvPr id="5" name="Fußzeilenplatzhalter 4">
            <a:extLst>
              <a:ext uri="{FF2B5EF4-FFF2-40B4-BE49-F238E27FC236}"/>
            </a:extLst>
          </p:cNvPr>
          <p:cNvSpPr>
            <a:spLocks noGrp="1"/>
          </p:cNvSpPr>
          <p:nvPr>
            <p:ph type="ftr" sz="quarter" idx="4"/>
          </p:nvPr>
        </p:nvSpPr>
        <p:spPr/>
        <p:txBody>
          <a:bodyPr/>
          <a:lstStyle/>
          <a:p>
            <a:pPr>
              <a:defRPr/>
            </a:pPr>
            <a:r>
              <a:rPr lang="de-DE"/>
              <a:t>www.verband-wohneigentum.info</a:t>
            </a:r>
          </a:p>
        </p:txBody>
      </p:sp>
      <p:sp>
        <p:nvSpPr>
          <p:cNvPr id="59397" name="Foliennummernplatzhalter 5"/>
          <p:cNvSpPr>
            <a:spLocks noGrp="1"/>
          </p:cNvSpPr>
          <p:nvPr>
            <p:ph type="sldNum" sz="quarter" idx="5"/>
          </p:nvPr>
        </p:nvSpPr>
        <p:spPr bwMode="auto">
          <a:noFill/>
          <a:ln>
            <a:miter lim="800000"/>
            <a:headEnd/>
            <a:tailEnd/>
          </a:ln>
        </p:spPr>
        <p:txBody>
          <a:bodyPr/>
          <a:lstStyle/>
          <a:p>
            <a:fld id="{A8A753DE-58C0-4ED8-A4A8-C52A4B0A5501}" type="slidenum">
              <a:rPr lang="de-DE" altLang="de-DE" smtClean="0">
                <a:latin typeface="Arial" charset="0"/>
                <a:cs typeface="Arial" charset="0"/>
              </a:rPr>
              <a:pPr/>
              <a:t>19</a:t>
            </a:fld>
            <a:endParaRPr lang="de-DE" altLang="de-DE" smtClean="0">
              <a:latin typeface="Arial" charset="0"/>
              <a:cs typeface="Arial"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Folienbildplatzhalter 1"/>
          <p:cNvSpPr>
            <a:spLocks noGrp="1" noRot="1" noChangeAspect="1"/>
          </p:cNvSpPr>
          <p:nvPr>
            <p:ph type="sldImg"/>
          </p:nvPr>
        </p:nvSpPr>
        <p:spPr bwMode="auto">
          <a:noFill/>
          <a:ln>
            <a:solidFill>
              <a:srgbClr val="000000"/>
            </a:solidFill>
            <a:miter lim="800000"/>
            <a:headEnd/>
            <a:tailEnd/>
          </a:ln>
        </p:spPr>
      </p:sp>
      <p:sp>
        <p:nvSpPr>
          <p:cNvPr id="61442" name="Notizenplatzhalter 2"/>
          <p:cNvSpPr>
            <a:spLocks noGrp="1"/>
          </p:cNvSpPr>
          <p:nvPr>
            <p:ph type="body" idx="1"/>
          </p:nvPr>
        </p:nvSpPr>
        <p:spPr bwMode="auto">
          <a:noFill/>
        </p:spPr>
        <p:txBody>
          <a:bodyPr wrap="square" numCol="1" anchor="t" anchorCtr="0" compatLnSpc="1">
            <a:prstTxWarp prst="textNoShape">
              <a:avLst/>
            </a:prstTxWarp>
          </a:bodyPr>
          <a:lstStyle/>
          <a:p>
            <a:r>
              <a:rPr lang="de-DE" smtClean="0"/>
              <a:t>Bei der Vor-Ort-Energieberatung unseres Kooperationspartners Verbraucherzentrale NRW bekommen sie 50 % des Beratungskosten erstattet. Das bedeutet Sie zahlen der Verbraucherzentrale den vollen Betrag von 40 € und bekommen vom Verband Wohneigentum NRW 20 € erstattet.</a:t>
            </a:r>
          </a:p>
          <a:p>
            <a:r>
              <a:rPr lang="de-DE" smtClean="0"/>
              <a:t>Die Erstattungskosten können online beantragt werden und sind auf der Internetseite </a:t>
            </a:r>
          </a:p>
          <a:p>
            <a:r>
              <a:rPr lang="de-DE" smtClean="0"/>
              <a:t>Energieberatung zu finden.</a:t>
            </a:r>
          </a:p>
          <a:p>
            <a:r>
              <a:rPr lang="de-DE" smtClean="0"/>
              <a:t>Ich habe ihnen auch den neuen Flyer  „Heizungswechsel-gut geplant“ zum Mitnehmen mitgebracht.</a:t>
            </a:r>
          </a:p>
          <a:p>
            <a:endParaRPr lang="de-DE" smtClean="0"/>
          </a:p>
        </p:txBody>
      </p:sp>
      <p:sp>
        <p:nvSpPr>
          <p:cNvPr id="4" name="Kopfzeilenplatzhalter 3"/>
          <p:cNvSpPr>
            <a:spLocks noGrp="1"/>
          </p:cNvSpPr>
          <p:nvPr>
            <p:ph type="hdr" sz="quarter"/>
          </p:nvPr>
        </p:nvSpPr>
        <p:spPr/>
        <p:txBody>
          <a:bodyPr/>
          <a:lstStyle/>
          <a:p>
            <a:pPr>
              <a:defRPr/>
            </a:pPr>
            <a:endParaRPr lang="de-DE"/>
          </a:p>
        </p:txBody>
      </p:sp>
      <p:sp>
        <p:nvSpPr>
          <p:cNvPr id="5" name="Fußzeilenplatzhalter 4"/>
          <p:cNvSpPr>
            <a:spLocks noGrp="1"/>
          </p:cNvSpPr>
          <p:nvPr>
            <p:ph type="ftr" sz="quarter" idx="4"/>
          </p:nvPr>
        </p:nvSpPr>
        <p:spPr/>
        <p:txBody>
          <a:bodyPr/>
          <a:lstStyle/>
          <a:p>
            <a:pPr>
              <a:defRPr/>
            </a:pPr>
            <a:r>
              <a:rPr lang="de-DE" smtClean="0"/>
              <a:t>www.verband-wohneigentum.info</a:t>
            </a:r>
            <a:endParaRPr lang="de-DE"/>
          </a:p>
        </p:txBody>
      </p:sp>
      <p:sp>
        <p:nvSpPr>
          <p:cNvPr id="61445" name="Foliennummernplatzhalter 5"/>
          <p:cNvSpPr>
            <a:spLocks noGrp="1"/>
          </p:cNvSpPr>
          <p:nvPr>
            <p:ph type="sldNum" sz="quarter" idx="5"/>
          </p:nvPr>
        </p:nvSpPr>
        <p:spPr bwMode="auto">
          <a:noFill/>
          <a:ln>
            <a:miter lim="800000"/>
            <a:headEnd/>
            <a:tailEnd/>
          </a:ln>
        </p:spPr>
        <p:txBody>
          <a:bodyPr/>
          <a:lstStyle/>
          <a:p>
            <a:fld id="{01D91FD0-9AB9-4FA1-B596-0827E8494BC1}" type="slidenum">
              <a:rPr lang="de-DE" altLang="de-DE" smtClean="0">
                <a:latin typeface="Arial" charset="0"/>
                <a:cs typeface="Arial" charset="0"/>
              </a:rPr>
              <a:pPr/>
              <a:t>20</a:t>
            </a:fld>
            <a:endParaRPr lang="de-DE" altLang="de-DE" smtClean="0">
              <a:latin typeface="Arial" charset="0"/>
              <a:cs typeface="Arial"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Folienbildplatzhalter 1"/>
          <p:cNvSpPr>
            <a:spLocks noGrp="1" noRot="1" noChangeAspect="1"/>
          </p:cNvSpPr>
          <p:nvPr>
            <p:ph type="sldImg"/>
          </p:nvPr>
        </p:nvSpPr>
        <p:spPr bwMode="auto">
          <a:noFill/>
          <a:ln>
            <a:solidFill>
              <a:srgbClr val="000000"/>
            </a:solidFill>
            <a:miter lim="800000"/>
            <a:headEnd/>
            <a:tailEnd/>
          </a:ln>
        </p:spPr>
      </p:sp>
      <p:sp>
        <p:nvSpPr>
          <p:cNvPr id="63490" name="Notizenplatzhalter 2"/>
          <p:cNvSpPr>
            <a:spLocks noGrp="1"/>
          </p:cNvSpPr>
          <p:nvPr>
            <p:ph type="body" idx="1"/>
          </p:nvPr>
        </p:nvSpPr>
        <p:spPr bwMode="auto">
          <a:noFill/>
        </p:spPr>
        <p:txBody>
          <a:bodyPr wrap="square" numCol="1" anchor="t" anchorCtr="0" compatLnSpc="1">
            <a:prstTxWarp prst="textNoShape">
              <a:avLst/>
            </a:prstTxWarp>
          </a:bodyPr>
          <a:lstStyle/>
          <a:p>
            <a:r>
              <a:rPr lang="de-DE" smtClean="0"/>
              <a:t>Fachleute der Deutschen Gesellschaft für Sonnenenergie Landesverband NRW beraten Sie, so sich eine Photovoltaikanlage für sie rechnet und ob eine Speicherung sinnvoll ist.</a:t>
            </a:r>
          </a:p>
        </p:txBody>
      </p:sp>
      <p:sp>
        <p:nvSpPr>
          <p:cNvPr id="4" name="Kopfzeilenplatzhalter 3"/>
          <p:cNvSpPr>
            <a:spLocks noGrp="1"/>
          </p:cNvSpPr>
          <p:nvPr>
            <p:ph type="hdr" sz="quarter"/>
          </p:nvPr>
        </p:nvSpPr>
        <p:spPr/>
        <p:txBody>
          <a:bodyPr/>
          <a:lstStyle/>
          <a:p>
            <a:pPr>
              <a:defRPr/>
            </a:pPr>
            <a:endParaRPr lang="de-DE"/>
          </a:p>
        </p:txBody>
      </p:sp>
      <p:sp>
        <p:nvSpPr>
          <p:cNvPr id="5" name="Fußzeilenplatzhalter 4"/>
          <p:cNvSpPr>
            <a:spLocks noGrp="1"/>
          </p:cNvSpPr>
          <p:nvPr>
            <p:ph type="ftr" sz="quarter" idx="4"/>
          </p:nvPr>
        </p:nvSpPr>
        <p:spPr/>
        <p:txBody>
          <a:bodyPr/>
          <a:lstStyle/>
          <a:p>
            <a:pPr>
              <a:defRPr/>
            </a:pPr>
            <a:r>
              <a:rPr lang="de-DE" smtClean="0"/>
              <a:t>www.verband-wohneigentum.info</a:t>
            </a:r>
            <a:endParaRPr lang="de-DE"/>
          </a:p>
        </p:txBody>
      </p:sp>
      <p:sp>
        <p:nvSpPr>
          <p:cNvPr id="63493" name="Foliennummernplatzhalter 5"/>
          <p:cNvSpPr>
            <a:spLocks noGrp="1"/>
          </p:cNvSpPr>
          <p:nvPr>
            <p:ph type="sldNum" sz="quarter" idx="5"/>
          </p:nvPr>
        </p:nvSpPr>
        <p:spPr bwMode="auto">
          <a:noFill/>
          <a:ln>
            <a:miter lim="800000"/>
            <a:headEnd/>
            <a:tailEnd/>
          </a:ln>
        </p:spPr>
        <p:txBody>
          <a:bodyPr/>
          <a:lstStyle/>
          <a:p>
            <a:fld id="{F1A203EE-78FB-4447-A542-5D226B93EF22}" type="slidenum">
              <a:rPr lang="de-DE" altLang="de-DE" smtClean="0">
                <a:latin typeface="Arial" charset="0"/>
                <a:cs typeface="Arial" charset="0"/>
              </a:rPr>
              <a:pPr/>
              <a:t>21</a:t>
            </a:fld>
            <a:endParaRPr lang="de-DE" altLang="de-DE" smtClean="0">
              <a:latin typeface="Arial" charset="0"/>
              <a:cs typeface="Arial"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Folienbildplatzhalter 1"/>
          <p:cNvSpPr>
            <a:spLocks noGrp="1" noRot="1" noChangeAspect="1"/>
          </p:cNvSpPr>
          <p:nvPr>
            <p:ph type="sldImg"/>
          </p:nvPr>
        </p:nvSpPr>
        <p:spPr bwMode="auto">
          <a:noFill/>
          <a:ln>
            <a:solidFill>
              <a:srgbClr val="000000"/>
            </a:solidFill>
            <a:miter lim="800000"/>
            <a:headEnd/>
            <a:tailEnd/>
          </a:ln>
        </p:spPr>
      </p:sp>
      <p:sp>
        <p:nvSpPr>
          <p:cNvPr id="65538" name="Notizenplatzhalter 2"/>
          <p:cNvSpPr>
            <a:spLocks noGrp="1"/>
          </p:cNvSpPr>
          <p:nvPr>
            <p:ph type="body" idx="1"/>
          </p:nvPr>
        </p:nvSpPr>
        <p:spPr bwMode="auto">
          <a:noFill/>
        </p:spPr>
        <p:txBody>
          <a:bodyPr wrap="square" numCol="1" anchor="t" anchorCtr="0" compatLnSpc="1">
            <a:prstTxWarp prst="textNoShape">
              <a:avLst/>
            </a:prstTxWarp>
          </a:bodyPr>
          <a:lstStyle/>
          <a:p>
            <a:r>
              <a:rPr lang="de-DE" smtClean="0"/>
              <a:t>Beratung zur Steuererklärung bezieht sich auf das in der Mitgliedschaft angegebene Haus und Grundstück. Zum Beispiel, Handwerkerkosten, Renovierungskosten bei Hausvermietung oder Einliegerwohnung oder Vermögensübertragung.</a:t>
            </a:r>
          </a:p>
          <a:p>
            <a:r>
              <a:rPr lang="de-DE" smtClean="0"/>
              <a:t>Jeden Mittwoch von 16-18 Uhr und nach telefonischer Vereinbarung. Sie ist auf 30 Minuten begrenzt.</a:t>
            </a:r>
          </a:p>
          <a:p>
            <a:r>
              <a:rPr lang="de-DE" smtClean="0"/>
              <a:t>Auf dem freien Markt zahlen sie für eine Beratung mehr als 70 €</a:t>
            </a:r>
          </a:p>
          <a:p>
            <a:endParaRPr lang="de-DE" smtClean="0"/>
          </a:p>
        </p:txBody>
      </p:sp>
      <p:sp>
        <p:nvSpPr>
          <p:cNvPr id="4" name="Kopfzeilenplatzhalter 3"/>
          <p:cNvSpPr>
            <a:spLocks noGrp="1"/>
          </p:cNvSpPr>
          <p:nvPr>
            <p:ph type="hdr" sz="quarter"/>
          </p:nvPr>
        </p:nvSpPr>
        <p:spPr/>
        <p:txBody>
          <a:bodyPr/>
          <a:lstStyle/>
          <a:p>
            <a:pPr>
              <a:defRPr/>
            </a:pPr>
            <a:endParaRPr lang="de-DE"/>
          </a:p>
        </p:txBody>
      </p:sp>
      <p:sp>
        <p:nvSpPr>
          <p:cNvPr id="5" name="Fußzeilenplatzhalter 4"/>
          <p:cNvSpPr>
            <a:spLocks noGrp="1"/>
          </p:cNvSpPr>
          <p:nvPr>
            <p:ph type="ftr" sz="quarter" idx="4"/>
          </p:nvPr>
        </p:nvSpPr>
        <p:spPr/>
        <p:txBody>
          <a:bodyPr/>
          <a:lstStyle/>
          <a:p>
            <a:pPr>
              <a:defRPr/>
            </a:pPr>
            <a:r>
              <a:rPr lang="de-DE" smtClean="0"/>
              <a:t>www.verband-wohneigentum.info</a:t>
            </a:r>
            <a:endParaRPr lang="de-DE"/>
          </a:p>
        </p:txBody>
      </p:sp>
      <p:sp>
        <p:nvSpPr>
          <p:cNvPr id="65541" name="Foliennummernplatzhalter 5"/>
          <p:cNvSpPr>
            <a:spLocks noGrp="1"/>
          </p:cNvSpPr>
          <p:nvPr>
            <p:ph type="sldNum" sz="quarter" idx="5"/>
          </p:nvPr>
        </p:nvSpPr>
        <p:spPr bwMode="auto">
          <a:noFill/>
          <a:ln>
            <a:miter lim="800000"/>
            <a:headEnd/>
            <a:tailEnd/>
          </a:ln>
        </p:spPr>
        <p:txBody>
          <a:bodyPr/>
          <a:lstStyle/>
          <a:p>
            <a:fld id="{CFD0F2A2-EFD5-42B7-86E8-DF41A7B09F33}" type="slidenum">
              <a:rPr lang="de-DE" altLang="de-DE" smtClean="0">
                <a:latin typeface="Arial" charset="0"/>
                <a:cs typeface="Arial" charset="0"/>
              </a:rPr>
              <a:pPr/>
              <a:t>22</a:t>
            </a:fld>
            <a:endParaRPr lang="de-DE" altLang="de-DE" smtClean="0">
              <a:latin typeface="Arial" charset="0"/>
              <a:cs typeface="Arial"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Folienbildplatzhalter 1"/>
          <p:cNvSpPr>
            <a:spLocks noGrp="1" noRot="1" noChangeAspect="1"/>
          </p:cNvSpPr>
          <p:nvPr>
            <p:ph type="sldImg"/>
          </p:nvPr>
        </p:nvSpPr>
        <p:spPr bwMode="auto">
          <a:noFill/>
          <a:ln>
            <a:solidFill>
              <a:srgbClr val="000000"/>
            </a:solidFill>
            <a:miter lim="800000"/>
            <a:headEnd/>
            <a:tailEnd/>
          </a:ln>
        </p:spPr>
      </p:sp>
      <p:sp>
        <p:nvSpPr>
          <p:cNvPr id="67586" name="Notizenplatzhalter 2"/>
          <p:cNvSpPr>
            <a:spLocks noGrp="1"/>
          </p:cNvSpPr>
          <p:nvPr>
            <p:ph type="body" idx="1"/>
          </p:nvPr>
        </p:nvSpPr>
        <p:spPr bwMode="auto">
          <a:noFill/>
        </p:spPr>
        <p:txBody>
          <a:bodyPr wrap="square" numCol="1" anchor="t" anchorCtr="0" compatLnSpc="1">
            <a:prstTxWarp prst="textNoShape">
              <a:avLst/>
            </a:prstTxWarp>
          </a:bodyPr>
          <a:lstStyle/>
          <a:p>
            <a:r>
              <a:rPr lang="de-DE" smtClean="0"/>
              <a:t>Die Beratung ist ein 30-minütige objektbezogene Beratung, also für das Grundstück und Haus für das die Mitgliedschaft besteht. </a:t>
            </a:r>
          </a:p>
          <a:p>
            <a:r>
              <a:rPr lang="de-DE" smtClean="0"/>
              <a:t>Zum Beispiel bei Nachbarschaftsstreit oder bei Abgaben an die Kommune die strittig sind.</a:t>
            </a:r>
          </a:p>
          <a:p>
            <a:r>
              <a:rPr lang="de-DE" smtClean="0"/>
              <a:t>Eine Rechtsberatung auf dem freien Markt kostet 200 €</a:t>
            </a:r>
          </a:p>
          <a:p>
            <a:endParaRPr lang="de-DE" smtClean="0"/>
          </a:p>
        </p:txBody>
      </p:sp>
      <p:sp>
        <p:nvSpPr>
          <p:cNvPr id="4" name="Kopfzeilenplatzhalter 3"/>
          <p:cNvSpPr>
            <a:spLocks noGrp="1"/>
          </p:cNvSpPr>
          <p:nvPr>
            <p:ph type="hdr" sz="quarter"/>
          </p:nvPr>
        </p:nvSpPr>
        <p:spPr/>
        <p:txBody>
          <a:bodyPr/>
          <a:lstStyle/>
          <a:p>
            <a:pPr>
              <a:defRPr/>
            </a:pPr>
            <a:endParaRPr lang="de-DE"/>
          </a:p>
        </p:txBody>
      </p:sp>
      <p:sp>
        <p:nvSpPr>
          <p:cNvPr id="5" name="Fußzeilenplatzhalter 4"/>
          <p:cNvSpPr>
            <a:spLocks noGrp="1"/>
          </p:cNvSpPr>
          <p:nvPr>
            <p:ph type="ftr" sz="quarter" idx="4"/>
          </p:nvPr>
        </p:nvSpPr>
        <p:spPr/>
        <p:txBody>
          <a:bodyPr/>
          <a:lstStyle/>
          <a:p>
            <a:pPr>
              <a:defRPr/>
            </a:pPr>
            <a:r>
              <a:rPr lang="de-DE" smtClean="0"/>
              <a:t>www.verband-wohneigentum.info</a:t>
            </a:r>
            <a:endParaRPr lang="de-DE"/>
          </a:p>
        </p:txBody>
      </p:sp>
      <p:sp>
        <p:nvSpPr>
          <p:cNvPr id="67589" name="Foliennummernplatzhalter 5"/>
          <p:cNvSpPr>
            <a:spLocks noGrp="1"/>
          </p:cNvSpPr>
          <p:nvPr>
            <p:ph type="sldNum" sz="quarter" idx="5"/>
          </p:nvPr>
        </p:nvSpPr>
        <p:spPr bwMode="auto">
          <a:noFill/>
          <a:ln>
            <a:miter lim="800000"/>
            <a:headEnd/>
            <a:tailEnd/>
          </a:ln>
        </p:spPr>
        <p:txBody>
          <a:bodyPr/>
          <a:lstStyle/>
          <a:p>
            <a:fld id="{188765E3-91D6-419E-9B32-3D0EF50AE115}" type="slidenum">
              <a:rPr lang="de-DE" altLang="de-DE" smtClean="0">
                <a:latin typeface="Arial" charset="0"/>
                <a:cs typeface="Arial" charset="0"/>
              </a:rPr>
              <a:pPr/>
              <a:t>23</a:t>
            </a:fld>
            <a:endParaRPr lang="de-DE" altLang="de-DE" smtClean="0">
              <a:latin typeface="Arial" charset="0"/>
              <a:cs typeface="Arial"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Folienbildplatzhalter 1"/>
          <p:cNvSpPr>
            <a:spLocks noGrp="1" noRot="1" noChangeAspect="1"/>
          </p:cNvSpPr>
          <p:nvPr>
            <p:ph type="sldImg"/>
          </p:nvPr>
        </p:nvSpPr>
        <p:spPr bwMode="auto">
          <a:noFill/>
          <a:ln>
            <a:solidFill>
              <a:srgbClr val="000000"/>
            </a:solidFill>
            <a:miter lim="800000"/>
            <a:headEnd/>
            <a:tailEnd/>
          </a:ln>
        </p:spPr>
      </p:sp>
      <p:sp>
        <p:nvSpPr>
          <p:cNvPr id="69634" name="Notizenplatzhalter 2"/>
          <p:cNvSpPr>
            <a:spLocks noGrp="1"/>
          </p:cNvSpPr>
          <p:nvPr>
            <p:ph type="body" idx="1"/>
          </p:nvPr>
        </p:nvSpPr>
        <p:spPr bwMode="auto">
          <a:noFill/>
        </p:spPr>
        <p:txBody>
          <a:bodyPr wrap="square" numCol="1" anchor="t" anchorCtr="0" compatLnSpc="1">
            <a:prstTxWarp prst="textNoShape">
              <a:avLst/>
            </a:prstTxWarp>
          </a:bodyPr>
          <a:lstStyle/>
          <a:p>
            <a:r>
              <a:rPr lang="de-DE" smtClean="0"/>
              <a:t>Bei der Rechtsschutzversicherung kann bis zu 500.000€ Vorschuss für Rechtsanwalt und Gutachter gezahlt werden und eine kostenlose Rechtsberatung. Eine Selbstbeteiligung beträgt im Schadensfall 150 €. </a:t>
            </a:r>
          </a:p>
          <a:p>
            <a:r>
              <a:rPr lang="de-DE" smtClean="0"/>
              <a:t>Bei Nachbarschaftsstreitigkeiten 300 € und bei Haftplichtfällen 250 € je Schadensfall.</a:t>
            </a:r>
          </a:p>
        </p:txBody>
      </p:sp>
      <p:sp>
        <p:nvSpPr>
          <p:cNvPr id="4" name="Kopfzeilenplatzhalter 3"/>
          <p:cNvSpPr>
            <a:spLocks noGrp="1"/>
          </p:cNvSpPr>
          <p:nvPr>
            <p:ph type="hdr" sz="quarter"/>
          </p:nvPr>
        </p:nvSpPr>
        <p:spPr/>
        <p:txBody>
          <a:bodyPr/>
          <a:lstStyle/>
          <a:p>
            <a:pPr>
              <a:defRPr/>
            </a:pPr>
            <a:endParaRPr lang="de-DE"/>
          </a:p>
        </p:txBody>
      </p:sp>
      <p:sp>
        <p:nvSpPr>
          <p:cNvPr id="5" name="Fußzeilenplatzhalter 4"/>
          <p:cNvSpPr>
            <a:spLocks noGrp="1"/>
          </p:cNvSpPr>
          <p:nvPr>
            <p:ph type="ftr" sz="quarter" idx="4"/>
          </p:nvPr>
        </p:nvSpPr>
        <p:spPr/>
        <p:txBody>
          <a:bodyPr/>
          <a:lstStyle/>
          <a:p>
            <a:pPr>
              <a:defRPr/>
            </a:pPr>
            <a:r>
              <a:rPr lang="de-DE" smtClean="0"/>
              <a:t>www.verband-wohneigentum.info</a:t>
            </a:r>
            <a:endParaRPr lang="de-DE"/>
          </a:p>
        </p:txBody>
      </p:sp>
      <p:sp>
        <p:nvSpPr>
          <p:cNvPr id="69637" name="Foliennummernplatzhalter 5"/>
          <p:cNvSpPr>
            <a:spLocks noGrp="1"/>
          </p:cNvSpPr>
          <p:nvPr>
            <p:ph type="sldNum" sz="quarter" idx="5"/>
          </p:nvPr>
        </p:nvSpPr>
        <p:spPr bwMode="auto">
          <a:noFill/>
          <a:ln>
            <a:miter lim="800000"/>
            <a:headEnd/>
            <a:tailEnd/>
          </a:ln>
        </p:spPr>
        <p:txBody>
          <a:bodyPr/>
          <a:lstStyle/>
          <a:p>
            <a:fld id="{AFFCA34C-E187-4E2E-B40A-487A93D35937}" type="slidenum">
              <a:rPr lang="de-DE" altLang="de-DE" smtClean="0">
                <a:latin typeface="Arial" charset="0"/>
                <a:cs typeface="Arial" charset="0"/>
              </a:rPr>
              <a:pPr/>
              <a:t>24</a:t>
            </a:fld>
            <a:endParaRPr lang="de-DE" altLang="de-DE" smtClean="0">
              <a:latin typeface="Arial" charset="0"/>
              <a:cs typeface="Arial"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Folienbildplatzhalter 1"/>
          <p:cNvSpPr>
            <a:spLocks noGrp="1" noRot="1" noChangeAspect="1"/>
          </p:cNvSpPr>
          <p:nvPr>
            <p:ph type="sldImg"/>
          </p:nvPr>
        </p:nvSpPr>
        <p:spPr bwMode="auto">
          <a:noFill/>
          <a:ln>
            <a:solidFill>
              <a:srgbClr val="000000"/>
            </a:solidFill>
            <a:miter lim="800000"/>
            <a:headEnd/>
            <a:tailEnd/>
          </a:ln>
        </p:spPr>
      </p:sp>
      <p:sp>
        <p:nvSpPr>
          <p:cNvPr id="71682" name="Notizenplatzhalter 2"/>
          <p:cNvSpPr>
            <a:spLocks noGrp="1"/>
          </p:cNvSpPr>
          <p:nvPr>
            <p:ph type="body" idx="1"/>
          </p:nvPr>
        </p:nvSpPr>
        <p:spPr bwMode="auto">
          <a:noFill/>
        </p:spPr>
        <p:txBody>
          <a:bodyPr wrap="square" numCol="1" anchor="t" anchorCtr="0" compatLnSpc="1">
            <a:prstTxWarp prst="textNoShape">
              <a:avLst/>
            </a:prstTxWarp>
          </a:bodyPr>
          <a:lstStyle/>
          <a:p>
            <a:r>
              <a:rPr lang="de-DE" smtClean="0"/>
              <a:t>Bei den Versicherungen gelten die Versicherungssumme je Versicherungsfall von 3 Millionen für Personen und 250.00 für Vermögensschäden.</a:t>
            </a:r>
          </a:p>
          <a:p>
            <a:r>
              <a:rPr lang="de-DE" smtClean="0"/>
              <a:t>Bei der Kleintierhaltung sind Hunde, Pferde und Rinder ausgeschlossen.</a:t>
            </a:r>
          </a:p>
        </p:txBody>
      </p:sp>
      <p:sp>
        <p:nvSpPr>
          <p:cNvPr id="4" name="Kopfzeilenplatzhalter 3"/>
          <p:cNvSpPr>
            <a:spLocks noGrp="1"/>
          </p:cNvSpPr>
          <p:nvPr>
            <p:ph type="hdr" sz="quarter"/>
          </p:nvPr>
        </p:nvSpPr>
        <p:spPr/>
        <p:txBody>
          <a:bodyPr/>
          <a:lstStyle/>
          <a:p>
            <a:pPr>
              <a:defRPr/>
            </a:pPr>
            <a:endParaRPr lang="de-DE"/>
          </a:p>
        </p:txBody>
      </p:sp>
      <p:sp>
        <p:nvSpPr>
          <p:cNvPr id="5" name="Fußzeilenplatzhalter 4"/>
          <p:cNvSpPr>
            <a:spLocks noGrp="1"/>
          </p:cNvSpPr>
          <p:nvPr>
            <p:ph type="ftr" sz="quarter" idx="4"/>
          </p:nvPr>
        </p:nvSpPr>
        <p:spPr/>
        <p:txBody>
          <a:bodyPr/>
          <a:lstStyle/>
          <a:p>
            <a:pPr>
              <a:defRPr/>
            </a:pPr>
            <a:r>
              <a:rPr lang="de-DE" smtClean="0"/>
              <a:t>www.verband-wohneigentum.info</a:t>
            </a:r>
            <a:endParaRPr lang="de-DE"/>
          </a:p>
        </p:txBody>
      </p:sp>
      <p:sp>
        <p:nvSpPr>
          <p:cNvPr id="71685" name="Foliennummernplatzhalter 5"/>
          <p:cNvSpPr>
            <a:spLocks noGrp="1"/>
          </p:cNvSpPr>
          <p:nvPr>
            <p:ph type="sldNum" sz="quarter" idx="5"/>
          </p:nvPr>
        </p:nvSpPr>
        <p:spPr bwMode="auto">
          <a:noFill/>
          <a:ln>
            <a:miter lim="800000"/>
            <a:headEnd/>
            <a:tailEnd/>
          </a:ln>
        </p:spPr>
        <p:txBody>
          <a:bodyPr/>
          <a:lstStyle/>
          <a:p>
            <a:fld id="{311F9AC2-2CA0-46E7-906C-5DA2667A5F03}" type="slidenum">
              <a:rPr lang="de-DE" altLang="de-DE" smtClean="0">
                <a:latin typeface="Arial" charset="0"/>
                <a:cs typeface="Arial" charset="0"/>
              </a:rPr>
              <a:pPr/>
              <a:t>25</a:t>
            </a:fld>
            <a:endParaRPr lang="de-DE" altLang="de-DE" smtClean="0">
              <a:latin typeface="Arial" charset="0"/>
              <a:cs typeface="Arial"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Folienbildplatzhalter 1"/>
          <p:cNvSpPr>
            <a:spLocks noGrp="1" noRot="1" noChangeAspect="1"/>
          </p:cNvSpPr>
          <p:nvPr>
            <p:ph type="sldImg"/>
          </p:nvPr>
        </p:nvSpPr>
        <p:spPr bwMode="auto">
          <a:noFill/>
          <a:ln>
            <a:solidFill>
              <a:srgbClr val="000000"/>
            </a:solidFill>
            <a:miter lim="800000"/>
            <a:headEnd/>
            <a:tailEnd/>
          </a:ln>
        </p:spPr>
      </p:sp>
      <p:sp>
        <p:nvSpPr>
          <p:cNvPr id="73730" name="Notizenplatzhalter 2"/>
          <p:cNvSpPr>
            <a:spLocks noGrp="1"/>
          </p:cNvSpPr>
          <p:nvPr>
            <p:ph type="body" idx="1"/>
          </p:nvPr>
        </p:nvSpPr>
        <p:spPr bwMode="auto">
          <a:noFill/>
        </p:spPr>
        <p:txBody>
          <a:bodyPr wrap="square" numCol="1" anchor="t" anchorCtr="0" compatLnSpc="1">
            <a:prstTxWarp prst="textNoShape">
              <a:avLst/>
            </a:prstTxWarp>
          </a:bodyPr>
          <a:lstStyle/>
          <a:p>
            <a:r>
              <a:rPr lang="de-DE" smtClean="0"/>
              <a:t>Der Verband hat für ganz NRW besondere Vergünstigungen für die Mitglieder des Verbandes ausgehandelt.</a:t>
            </a:r>
          </a:p>
          <a:p>
            <a:r>
              <a:rPr lang="de-DE" smtClean="0"/>
              <a:t>Kommt es beim Zeitungsaustragen zu einem Unfall, muss unverzüglich die Geschäftsstelle in Dortmund informieren.</a:t>
            </a:r>
          </a:p>
        </p:txBody>
      </p:sp>
      <p:sp>
        <p:nvSpPr>
          <p:cNvPr id="4" name="Kopfzeilenplatzhalter 3"/>
          <p:cNvSpPr>
            <a:spLocks noGrp="1"/>
          </p:cNvSpPr>
          <p:nvPr>
            <p:ph type="hdr" sz="quarter"/>
          </p:nvPr>
        </p:nvSpPr>
        <p:spPr/>
        <p:txBody>
          <a:bodyPr/>
          <a:lstStyle/>
          <a:p>
            <a:pPr>
              <a:defRPr/>
            </a:pPr>
            <a:endParaRPr lang="de-DE"/>
          </a:p>
        </p:txBody>
      </p:sp>
      <p:sp>
        <p:nvSpPr>
          <p:cNvPr id="5" name="Fußzeilenplatzhalter 4"/>
          <p:cNvSpPr>
            <a:spLocks noGrp="1"/>
          </p:cNvSpPr>
          <p:nvPr>
            <p:ph type="ftr" sz="quarter" idx="4"/>
          </p:nvPr>
        </p:nvSpPr>
        <p:spPr/>
        <p:txBody>
          <a:bodyPr/>
          <a:lstStyle/>
          <a:p>
            <a:pPr>
              <a:defRPr/>
            </a:pPr>
            <a:r>
              <a:rPr lang="de-DE" smtClean="0"/>
              <a:t>www.verband-wohneigentum.info</a:t>
            </a:r>
            <a:endParaRPr lang="de-DE"/>
          </a:p>
        </p:txBody>
      </p:sp>
      <p:sp>
        <p:nvSpPr>
          <p:cNvPr id="73733" name="Foliennummernplatzhalter 5"/>
          <p:cNvSpPr>
            <a:spLocks noGrp="1"/>
          </p:cNvSpPr>
          <p:nvPr>
            <p:ph type="sldNum" sz="quarter" idx="5"/>
          </p:nvPr>
        </p:nvSpPr>
        <p:spPr bwMode="auto">
          <a:noFill/>
          <a:ln>
            <a:miter lim="800000"/>
            <a:headEnd/>
            <a:tailEnd/>
          </a:ln>
        </p:spPr>
        <p:txBody>
          <a:bodyPr/>
          <a:lstStyle/>
          <a:p>
            <a:fld id="{AD245F5D-1788-4967-A163-200DD556C3BF}" type="slidenum">
              <a:rPr lang="de-DE" altLang="de-DE" smtClean="0">
                <a:latin typeface="Arial" charset="0"/>
                <a:cs typeface="Arial" charset="0"/>
              </a:rPr>
              <a:pPr/>
              <a:t>26</a:t>
            </a:fld>
            <a:endParaRPr lang="de-DE" altLang="de-DE" smtClean="0">
              <a:latin typeface="Arial" charset="0"/>
              <a:cs typeface="Arial"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Folienbildplatzhalter 1"/>
          <p:cNvSpPr>
            <a:spLocks noGrp="1" noRot="1" noChangeAspect="1"/>
          </p:cNvSpPr>
          <p:nvPr>
            <p:ph type="sldImg"/>
          </p:nvPr>
        </p:nvSpPr>
        <p:spPr bwMode="auto">
          <a:noFill/>
          <a:ln>
            <a:solidFill>
              <a:srgbClr val="000000"/>
            </a:solidFill>
            <a:miter lim="800000"/>
            <a:headEnd/>
            <a:tailEnd/>
          </a:ln>
        </p:spPr>
      </p:sp>
      <p:sp>
        <p:nvSpPr>
          <p:cNvPr id="75778" name="Notizenplatzhalter 2"/>
          <p:cNvSpPr>
            <a:spLocks noGrp="1"/>
          </p:cNvSpPr>
          <p:nvPr>
            <p:ph type="body" idx="1"/>
          </p:nvPr>
        </p:nvSpPr>
        <p:spPr bwMode="auto">
          <a:noFill/>
        </p:spPr>
        <p:txBody>
          <a:bodyPr wrap="square" numCol="1" anchor="t" anchorCtr="0" compatLnSpc="1">
            <a:prstTxWarp prst="textNoShape">
              <a:avLst/>
            </a:prstTxWarp>
          </a:bodyPr>
          <a:lstStyle/>
          <a:p>
            <a:r>
              <a:rPr lang="de-DE" smtClean="0"/>
              <a:t>Der Verband Wohneigentum hat keine Unfallversicherung für die im Ehrenamt Tätigen abgeschlossen. Das Land NRW hat für Ehrenamtlich Tätige eine Sammelversicherung abgeschlossen. </a:t>
            </a:r>
          </a:p>
          <a:p>
            <a:r>
              <a:rPr lang="de-DE" smtClean="0"/>
              <a:t>Ein  Merkblatt mit Anschrift, Telefon und email Adresse liegt für sie bereit.</a:t>
            </a:r>
          </a:p>
        </p:txBody>
      </p:sp>
      <p:sp>
        <p:nvSpPr>
          <p:cNvPr id="4" name="Kopfzeilenplatzhalter 3"/>
          <p:cNvSpPr>
            <a:spLocks noGrp="1"/>
          </p:cNvSpPr>
          <p:nvPr>
            <p:ph type="hdr" sz="quarter"/>
          </p:nvPr>
        </p:nvSpPr>
        <p:spPr/>
        <p:txBody>
          <a:bodyPr/>
          <a:lstStyle/>
          <a:p>
            <a:pPr>
              <a:defRPr/>
            </a:pPr>
            <a:endParaRPr lang="de-DE"/>
          </a:p>
        </p:txBody>
      </p:sp>
      <p:sp>
        <p:nvSpPr>
          <p:cNvPr id="5" name="Fußzeilenplatzhalter 4"/>
          <p:cNvSpPr>
            <a:spLocks noGrp="1"/>
          </p:cNvSpPr>
          <p:nvPr>
            <p:ph type="ftr" sz="quarter" idx="4"/>
          </p:nvPr>
        </p:nvSpPr>
        <p:spPr/>
        <p:txBody>
          <a:bodyPr/>
          <a:lstStyle/>
          <a:p>
            <a:pPr>
              <a:defRPr/>
            </a:pPr>
            <a:r>
              <a:rPr lang="de-DE" smtClean="0"/>
              <a:t>www.verband-wohneigentum.info</a:t>
            </a:r>
            <a:endParaRPr lang="de-DE"/>
          </a:p>
        </p:txBody>
      </p:sp>
      <p:sp>
        <p:nvSpPr>
          <p:cNvPr id="75781" name="Foliennummernplatzhalter 5"/>
          <p:cNvSpPr>
            <a:spLocks noGrp="1"/>
          </p:cNvSpPr>
          <p:nvPr>
            <p:ph type="sldNum" sz="quarter" idx="5"/>
          </p:nvPr>
        </p:nvSpPr>
        <p:spPr bwMode="auto">
          <a:noFill/>
          <a:ln>
            <a:miter lim="800000"/>
            <a:headEnd/>
            <a:tailEnd/>
          </a:ln>
        </p:spPr>
        <p:txBody>
          <a:bodyPr/>
          <a:lstStyle/>
          <a:p>
            <a:fld id="{4A46BAC5-7979-419F-81D1-D26D11D072AA}" type="slidenum">
              <a:rPr lang="de-DE" altLang="de-DE" smtClean="0">
                <a:latin typeface="Arial" charset="0"/>
                <a:cs typeface="Arial" charset="0"/>
              </a:rPr>
              <a:pPr/>
              <a:t>27</a:t>
            </a:fld>
            <a:endParaRPr lang="de-DE" altLang="de-DE" smtClean="0">
              <a:latin typeface="Arial" charset="0"/>
              <a:cs typeface="Arial"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Folienbildplatzhalter 1"/>
          <p:cNvSpPr>
            <a:spLocks noGrp="1" noRot="1" noChangeAspect="1"/>
          </p:cNvSpPr>
          <p:nvPr>
            <p:ph type="sldImg"/>
          </p:nvPr>
        </p:nvSpPr>
        <p:spPr bwMode="auto">
          <a:noFill/>
          <a:ln>
            <a:solidFill>
              <a:srgbClr val="000000"/>
            </a:solidFill>
            <a:miter lim="800000"/>
            <a:headEnd/>
            <a:tailEnd/>
          </a:ln>
        </p:spPr>
      </p:sp>
      <p:sp>
        <p:nvSpPr>
          <p:cNvPr id="77826" name="Notizenplatzhalter 2"/>
          <p:cNvSpPr>
            <a:spLocks noGrp="1"/>
          </p:cNvSpPr>
          <p:nvPr>
            <p:ph type="body" idx="1"/>
          </p:nvPr>
        </p:nvSpPr>
        <p:spPr bwMode="auto">
          <a:noFill/>
        </p:spPr>
        <p:txBody>
          <a:bodyPr wrap="square" numCol="1" anchor="t" anchorCtr="0" compatLnSpc="1">
            <a:prstTxWarp prst="textNoShape">
              <a:avLst/>
            </a:prstTxWarp>
          </a:bodyPr>
          <a:lstStyle/>
          <a:p>
            <a:r>
              <a:rPr lang="de-DE" b="1" smtClean="0"/>
              <a:t>Veranstaltungen und Feste feiern im Verein</a:t>
            </a:r>
          </a:p>
          <a:p>
            <a:r>
              <a:rPr lang="de-DE" b="1" smtClean="0"/>
              <a:t>kostenloses Webinar// am 21.05.2025| 18 bis ca. 20 Uhr</a:t>
            </a:r>
          </a:p>
          <a:p>
            <a:r>
              <a:rPr lang="de-DE" b="1" smtClean="0"/>
              <a:t>Referent:   Hans-Michael Schiller</a:t>
            </a:r>
          </a:p>
          <a:p>
            <a:endParaRPr lang="de-DE" b="1" smtClean="0"/>
          </a:p>
          <a:p>
            <a:r>
              <a:rPr lang="de-DE" b="1" smtClean="0"/>
              <a:t>Eine Checkliste für eine öffentliche Veranstaltung zum Beispiel ein Straßenfest in Essen habe ich zusammengestellt und kann sie bei Bedarf per email verteilen.</a:t>
            </a:r>
          </a:p>
          <a:p>
            <a:endParaRPr lang="de-DE" b="1" smtClean="0"/>
          </a:p>
          <a:p>
            <a:endParaRPr lang="de-DE" smtClean="0"/>
          </a:p>
          <a:p>
            <a:r>
              <a:rPr lang="de-DE" smtClean="0"/>
              <a:t>Für Veranstaltungen und Straßenfeste gibt eine Checkliste   wann was genehmigt, beachtet  werden oder angezeigt werden muss.</a:t>
            </a:r>
          </a:p>
          <a:p>
            <a:endParaRPr lang="de-DE" smtClean="0"/>
          </a:p>
          <a:p>
            <a:endParaRPr lang="de-DE" smtClean="0"/>
          </a:p>
        </p:txBody>
      </p:sp>
      <p:sp>
        <p:nvSpPr>
          <p:cNvPr id="4" name="Kopfzeilenplatzhalter 3"/>
          <p:cNvSpPr>
            <a:spLocks noGrp="1"/>
          </p:cNvSpPr>
          <p:nvPr>
            <p:ph type="hdr" sz="quarter"/>
          </p:nvPr>
        </p:nvSpPr>
        <p:spPr/>
        <p:txBody>
          <a:bodyPr/>
          <a:lstStyle/>
          <a:p>
            <a:pPr>
              <a:defRPr/>
            </a:pPr>
            <a:endParaRPr lang="de-DE"/>
          </a:p>
        </p:txBody>
      </p:sp>
      <p:sp>
        <p:nvSpPr>
          <p:cNvPr id="5" name="Fußzeilenplatzhalter 4"/>
          <p:cNvSpPr>
            <a:spLocks noGrp="1"/>
          </p:cNvSpPr>
          <p:nvPr>
            <p:ph type="ftr" sz="quarter" idx="4"/>
          </p:nvPr>
        </p:nvSpPr>
        <p:spPr/>
        <p:txBody>
          <a:bodyPr/>
          <a:lstStyle/>
          <a:p>
            <a:pPr>
              <a:defRPr/>
            </a:pPr>
            <a:r>
              <a:rPr lang="de-DE" smtClean="0"/>
              <a:t>www.verband-wohneigentum.info</a:t>
            </a:r>
            <a:endParaRPr lang="de-DE"/>
          </a:p>
        </p:txBody>
      </p:sp>
      <p:sp>
        <p:nvSpPr>
          <p:cNvPr id="77829" name="Foliennummernplatzhalter 5"/>
          <p:cNvSpPr>
            <a:spLocks noGrp="1"/>
          </p:cNvSpPr>
          <p:nvPr>
            <p:ph type="sldNum" sz="quarter" idx="5"/>
          </p:nvPr>
        </p:nvSpPr>
        <p:spPr bwMode="auto">
          <a:noFill/>
          <a:ln>
            <a:miter lim="800000"/>
            <a:headEnd/>
            <a:tailEnd/>
          </a:ln>
        </p:spPr>
        <p:txBody>
          <a:bodyPr/>
          <a:lstStyle/>
          <a:p>
            <a:fld id="{BC18F823-6277-43FA-8042-714D723826AD}" type="slidenum">
              <a:rPr lang="de-DE" altLang="de-DE" smtClean="0">
                <a:latin typeface="Arial" charset="0"/>
                <a:cs typeface="Arial" charset="0"/>
              </a:rPr>
              <a:pPr/>
              <a:t>28</a:t>
            </a:fld>
            <a:endParaRPr lang="de-DE" altLang="de-DE" smtClean="0">
              <a:latin typeface="Arial" charset="0"/>
              <a:cs typeface="Arial"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Folienbildplatzhalter 1"/>
          <p:cNvSpPr>
            <a:spLocks noGrp="1" noRot="1" noChangeAspect="1"/>
          </p:cNvSpPr>
          <p:nvPr>
            <p:ph type="sldImg"/>
          </p:nvPr>
        </p:nvSpPr>
        <p:spPr bwMode="auto">
          <a:noFill/>
          <a:ln>
            <a:solidFill>
              <a:srgbClr val="000000"/>
            </a:solidFill>
            <a:miter lim="800000"/>
            <a:headEnd/>
            <a:tailEnd/>
          </a:ln>
        </p:spPr>
      </p:sp>
      <p:sp>
        <p:nvSpPr>
          <p:cNvPr id="79874" name="Notizenplatzhalter 2"/>
          <p:cNvSpPr>
            <a:spLocks noGrp="1"/>
          </p:cNvSpPr>
          <p:nvPr>
            <p:ph type="body" idx="1"/>
          </p:nvPr>
        </p:nvSpPr>
        <p:spPr bwMode="auto">
          <a:noFill/>
        </p:spPr>
        <p:txBody>
          <a:bodyPr wrap="square" numCol="1" anchor="t" anchorCtr="0" compatLnSpc="1">
            <a:prstTxWarp prst="textNoShape">
              <a:avLst/>
            </a:prstTxWarp>
          </a:bodyPr>
          <a:lstStyle/>
          <a:p>
            <a:r>
              <a:rPr lang="de-DE" sz="1800" smtClean="0"/>
              <a:t>Musik die nicht im eigenen Haus oder Garten gespielt wird unterliegt den Gema-Gebühren und müssen angemeldet werden. Ist im Internet einfach auszufüllen.</a:t>
            </a:r>
          </a:p>
          <a:p>
            <a:r>
              <a:rPr lang="de-DE" sz="1800" smtClean="0"/>
              <a:t>Unter wohneigentum.nrw/gema finden Sie ein entsprechendes Infoblatt.</a:t>
            </a:r>
          </a:p>
        </p:txBody>
      </p:sp>
      <p:sp>
        <p:nvSpPr>
          <p:cNvPr id="4" name="Kopfzeilenplatzhalter 3"/>
          <p:cNvSpPr>
            <a:spLocks noGrp="1"/>
          </p:cNvSpPr>
          <p:nvPr>
            <p:ph type="hdr" sz="quarter"/>
          </p:nvPr>
        </p:nvSpPr>
        <p:spPr/>
        <p:txBody>
          <a:bodyPr/>
          <a:lstStyle/>
          <a:p>
            <a:pPr>
              <a:defRPr/>
            </a:pPr>
            <a:endParaRPr lang="de-DE"/>
          </a:p>
        </p:txBody>
      </p:sp>
      <p:sp>
        <p:nvSpPr>
          <p:cNvPr id="5" name="Fußzeilenplatzhalter 4"/>
          <p:cNvSpPr>
            <a:spLocks noGrp="1"/>
          </p:cNvSpPr>
          <p:nvPr>
            <p:ph type="ftr" sz="quarter" idx="4"/>
          </p:nvPr>
        </p:nvSpPr>
        <p:spPr/>
        <p:txBody>
          <a:bodyPr/>
          <a:lstStyle/>
          <a:p>
            <a:pPr>
              <a:defRPr/>
            </a:pPr>
            <a:r>
              <a:rPr lang="de-DE" smtClean="0"/>
              <a:t>www.verband-wohneigentum.info</a:t>
            </a:r>
            <a:endParaRPr lang="de-DE"/>
          </a:p>
        </p:txBody>
      </p:sp>
      <p:sp>
        <p:nvSpPr>
          <p:cNvPr id="79877" name="Foliennummernplatzhalter 5"/>
          <p:cNvSpPr>
            <a:spLocks noGrp="1"/>
          </p:cNvSpPr>
          <p:nvPr>
            <p:ph type="sldNum" sz="quarter" idx="5"/>
          </p:nvPr>
        </p:nvSpPr>
        <p:spPr bwMode="auto">
          <a:noFill/>
          <a:ln>
            <a:miter lim="800000"/>
            <a:headEnd/>
            <a:tailEnd/>
          </a:ln>
        </p:spPr>
        <p:txBody>
          <a:bodyPr/>
          <a:lstStyle/>
          <a:p>
            <a:fld id="{B5263394-D230-491F-9634-F09968E6D25A}" type="slidenum">
              <a:rPr lang="de-DE" altLang="de-DE" smtClean="0">
                <a:latin typeface="Arial" charset="0"/>
                <a:cs typeface="Arial" charset="0"/>
              </a:rPr>
              <a:pPr/>
              <a:t>29</a:t>
            </a:fld>
            <a:endParaRPr lang="de-DE" altLang="de-DE" smtClean="0">
              <a:latin typeface="Arial" charset="0"/>
              <a:cs typeface="Arial"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Folienbildplatzhalter 1"/>
          <p:cNvSpPr>
            <a:spLocks noGrp="1" noRot="1" noChangeAspect="1"/>
          </p:cNvSpPr>
          <p:nvPr>
            <p:ph type="sldImg"/>
          </p:nvPr>
        </p:nvSpPr>
        <p:spPr bwMode="auto">
          <a:noFill/>
          <a:ln>
            <a:solidFill>
              <a:srgbClr val="000000"/>
            </a:solidFill>
            <a:miter lim="800000"/>
            <a:headEnd/>
            <a:tailEnd/>
          </a:ln>
        </p:spPr>
      </p:sp>
      <p:sp>
        <p:nvSpPr>
          <p:cNvPr id="81922" name="Notizenplatzhalter 2"/>
          <p:cNvSpPr>
            <a:spLocks noGrp="1"/>
          </p:cNvSpPr>
          <p:nvPr>
            <p:ph type="body" idx="1"/>
          </p:nvPr>
        </p:nvSpPr>
        <p:spPr bwMode="auto">
          <a:noFill/>
        </p:spPr>
        <p:txBody>
          <a:bodyPr wrap="square" numCol="1" anchor="t" anchorCtr="0" compatLnSpc="1">
            <a:prstTxWarp prst="textNoShape">
              <a:avLst/>
            </a:prstTxWarp>
          </a:bodyPr>
          <a:lstStyle/>
          <a:p>
            <a:r>
              <a:rPr lang="de-DE" smtClean="0"/>
              <a:t>Es gibt eine Ideensammlung  für Aktivitäten  zur Förderung der Gemeinschaft und Mitgliederwerbung. </a:t>
            </a:r>
          </a:p>
        </p:txBody>
      </p:sp>
      <p:sp>
        <p:nvSpPr>
          <p:cNvPr id="4" name="Kopfzeilenplatzhalter 3"/>
          <p:cNvSpPr>
            <a:spLocks noGrp="1"/>
          </p:cNvSpPr>
          <p:nvPr>
            <p:ph type="hdr" sz="quarter"/>
          </p:nvPr>
        </p:nvSpPr>
        <p:spPr/>
        <p:txBody>
          <a:bodyPr/>
          <a:lstStyle/>
          <a:p>
            <a:pPr>
              <a:defRPr/>
            </a:pPr>
            <a:endParaRPr lang="de-DE"/>
          </a:p>
        </p:txBody>
      </p:sp>
      <p:sp>
        <p:nvSpPr>
          <p:cNvPr id="5" name="Fußzeilenplatzhalter 4"/>
          <p:cNvSpPr>
            <a:spLocks noGrp="1"/>
          </p:cNvSpPr>
          <p:nvPr>
            <p:ph type="ftr" sz="quarter" idx="4"/>
          </p:nvPr>
        </p:nvSpPr>
        <p:spPr/>
        <p:txBody>
          <a:bodyPr/>
          <a:lstStyle/>
          <a:p>
            <a:pPr>
              <a:defRPr/>
            </a:pPr>
            <a:r>
              <a:rPr lang="de-DE" smtClean="0"/>
              <a:t>www.verband-wohneigentum.info</a:t>
            </a:r>
            <a:endParaRPr lang="de-DE"/>
          </a:p>
        </p:txBody>
      </p:sp>
      <p:sp>
        <p:nvSpPr>
          <p:cNvPr id="81925" name="Foliennummernplatzhalter 5"/>
          <p:cNvSpPr>
            <a:spLocks noGrp="1"/>
          </p:cNvSpPr>
          <p:nvPr>
            <p:ph type="sldNum" sz="quarter" idx="5"/>
          </p:nvPr>
        </p:nvSpPr>
        <p:spPr bwMode="auto">
          <a:noFill/>
          <a:ln>
            <a:miter lim="800000"/>
            <a:headEnd/>
            <a:tailEnd/>
          </a:ln>
        </p:spPr>
        <p:txBody>
          <a:bodyPr/>
          <a:lstStyle/>
          <a:p>
            <a:fld id="{4BC083F2-0CEB-4384-A99F-077ECB6FB140}" type="slidenum">
              <a:rPr lang="de-DE" altLang="de-DE" smtClean="0">
                <a:latin typeface="Arial" charset="0"/>
                <a:cs typeface="Arial" charset="0"/>
              </a:rPr>
              <a:pPr/>
              <a:t>30</a:t>
            </a:fld>
            <a:endParaRPr lang="de-DE" altLang="de-DE" smtClean="0">
              <a:latin typeface="Arial" charset="0"/>
              <a:cs typeface="Arial"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Folienbildplatzhalter 1"/>
          <p:cNvSpPr>
            <a:spLocks noGrp="1" noRot="1" noChangeAspect="1"/>
          </p:cNvSpPr>
          <p:nvPr>
            <p:ph type="sldImg"/>
          </p:nvPr>
        </p:nvSpPr>
        <p:spPr bwMode="auto">
          <a:noFill/>
          <a:ln>
            <a:solidFill>
              <a:srgbClr val="000000"/>
            </a:solidFill>
            <a:miter lim="800000"/>
            <a:headEnd/>
            <a:tailEnd/>
          </a:ln>
        </p:spPr>
      </p:sp>
      <p:sp>
        <p:nvSpPr>
          <p:cNvPr id="83970" name="Notizenplatzhalter 2"/>
          <p:cNvSpPr>
            <a:spLocks noGrp="1"/>
          </p:cNvSpPr>
          <p:nvPr>
            <p:ph type="body" idx="1"/>
          </p:nvPr>
        </p:nvSpPr>
        <p:spPr bwMode="auto">
          <a:noFill/>
        </p:spPr>
        <p:txBody>
          <a:bodyPr wrap="square" numCol="1" anchor="t" anchorCtr="0" compatLnSpc="1">
            <a:prstTxWarp prst="textNoShape">
              <a:avLst/>
            </a:prstTxWarp>
          </a:bodyPr>
          <a:lstStyle/>
          <a:p>
            <a:r>
              <a:rPr lang="de-DE" smtClean="0"/>
              <a:t>Nur ein aktiver, leistungsfähiger Verband hat Zukunft. Nur ein starker</a:t>
            </a:r>
          </a:p>
          <a:p>
            <a:r>
              <a:rPr lang="de-DE" smtClean="0"/>
              <a:t>Interessenverband hat Einfluss.</a:t>
            </a:r>
          </a:p>
          <a:p>
            <a:r>
              <a:rPr lang="de-DE" altLang="de-DE" smtClean="0"/>
              <a:t>Die Wurzeln unseres Verbands liegen in den Gemeinschaften. </a:t>
            </a:r>
          </a:p>
          <a:p>
            <a:r>
              <a:rPr lang="de-DE" smtClean="0"/>
              <a:t>Sie können für ihre Gemeinschaft ein extra Einleger in Dortmund drucken lassen. Sie brauchen nur den von ihnen verfassten Text zur Geschäftsstelle schicken und eine entsprechende Anzahl von Mappen bestellen.</a:t>
            </a:r>
          </a:p>
        </p:txBody>
      </p:sp>
      <p:sp>
        <p:nvSpPr>
          <p:cNvPr id="4" name="Kopfzeilenplatzhalter 3"/>
          <p:cNvSpPr>
            <a:spLocks noGrp="1"/>
          </p:cNvSpPr>
          <p:nvPr>
            <p:ph type="hdr" sz="quarter"/>
          </p:nvPr>
        </p:nvSpPr>
        <p:spPr/>
        <p:txBody>
          <a:bodyPr/>
          <a:lstStyle/>
          <a:p>
            <a:pPr>
              <a:defRPr/>
            </a:pPr>
            <a:endParaRPr lang="de-DE"/>
          </a:p>
        </p:txBody>
      </p:sp>
      <p:sp>
        <p:nvSpPr>
          <p:cNvPr id="5" name="Fußzeilenplatzhalter 4"/>
          <p:cNvSpPr>
            <a:spLocks noGrp="1"/>
          </p:cNvSpPr>
          <p:nvPr>
            <p:ph type="ftr" sz="quarter" idx="4"/>
          </p:nvPr>
        </p:nvSpPr>
        <p:spPr/>
        <p:txBody>
          <a:bodyPr/>
          <a:lstStyle/>
          <a:p>
            <a:pPr>
              <a:defRPr/>
            </a:pPr>
            <a:r>
              <a:rPr lang="de-DE" smtClean="0"/>
              <a:t>www.verband-wohneigentum.info</a:t>
            </a:r>
            <a:endParaRPr lang="de-DE"/>
          </a:p>
        </p:txBody>
      </p:sp>
      <p:sp>
        <p:nvSpPr>
          <p:cNvPr id="83973" name="Foliennummernplatzhalter 5"/>
          <p:cNvSpPr>
            <a:spLocks noGrp="1"/>
          </p:cNvSpPr>
          <p:nvPr>
            <p:ph type="sldNum" sz="quarter" idx="5"/>
          </p:nvPr>
        </p:nvSpPr>
        <p:spPr bwMode="auto">
          <a:noFill/>
          <a:ln>
            <a:miter lim="800000"/>
            <a:headEnd/>
            <a:tailEnd/>
          </a:ln>
        </p:spPr>
        <p:txBody>
          <a:bodyPr/>
          <a:lstStyle/>
          <a:p>
            <a:fld id="{3FF0734D-DC59-4ABC-91C9-D6575C168ADE}" type="slidenum">
              <a:rPr lang="de-DE" altLang="de-DE" smtClean="0">
                <a:latin typeface="Arial" charset="0"/>
                <a:cs typeface="Arial" charset="0"/>
              </a:rPr>
              <a:pPr/>
              <a:t>31</a:t>
            </a:fld>
            <a:endParaRPr lang="de-DE" altLang="de-DE" smtClean="0">
              <a:latin typeface="Arial" charset="0"/>
              <a:cs typeface="Arial"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Folienbildplatzhalter 1"/>
          <p:cNvSpPr>
            <a:spLocks noGrp="1" noRot="1" noChangeAspect="1"/>
          </p:cNvSpPr>
          <p:nvPr>
            <p:ph type="sldImg"/>
          </p:nvPr>
        </p:nvSpPr>
        <p:spPr bwMode="auto">
          <a:noFill/>
          <a:ln>
            <a:solidFill>
              <a:srgbClr val="000000"/>
            </a:solidFill>
            <a:miter lim="800000"/>
            <a:headEnd/>
            <a:tailEnd/>
          </a:ln>
        </p:spPr>
      </p:sp>
      <p:sp>
        <p:nvSpPr>
          <p:cNvPr id="86018" name="Notizenplatzhalter 2"/>
          <p:cNvSpPr>
            <a:spLocks noGrp="1"/>
          </p:cNvSpPr>
          <p:nvPr>
            <p:ph type="body" idx="1"/>
          </p:nvPr>
        </p:nvSpPr>
        <p:spPr bwMode="auto">
          <a:noFill/>
        </p:spPr>
        <p:txBody>
          <a:bodyPr wrap="square" numCol="1" anchor="t" anchorCtr="0" compatLnSpc="1">
            <a:prstTxWarp prst="textNoShape">
              <a:avLst/>
            </a:prstTxWarp>
          </a:bodyPr>
          <a:lstStyle/>
          <a:p>
            <a:r>
              <a:rPr lang="de-DE" smtClean="0"/>
              <a:t>Auf diesen Internetseiten finden sie alle hier gezeigten Leistungen zum Nachlesen und Vervollständigen auch teilweise zum Ausdrucken.</a:t>
            </a:r>
          </a:p>
          <a:p>
            <a:endParaRPr lang="de-DE" smtClean="0"/>
          </a:p>
          <a:p>
            <a:r>
              <a:rPr lang="de-DE" smtClean="0"/>
              <a:t>Hinweisen will ich auch die zahlreichen Seminare und die Bestellung des Newsletter. Zum Beispiel findet am 2. April ein Webseminar zum Thema</a:t>
            </a:r>
          </a:p>
        </p:txBody>
      </p:sp>
      <p:sp>
        <p:nvSpPr>
          <p:cNvPr id="4" name="Kopfzeilenplatzhalter 3"/>
          <p:cNvSpPr>
            <a:spLocks noGrp="1"/>
          </p:cNvSpPr>
          <p:nvPr>
            <p:ph type="hdr" sz="quarter"/>
          </p:nvPr>
        </p:nvSpPr>
        <p:spPr/>
        <p:txBody>
          <a:bodyPr/>
          <a:lstStyle/>
          <a:p>
            <a:pPr>
              <a:defRPr/>
            </a:pPr>
            <a:endParaRPr lang="de-DE"/>
          </a:p>
        </p:txBody>
      </p:sp>
      <p:sp>
        <p:nvSpPr>
          <p:cNvPr id="5" name="Fußzeilenplatzhalter 4"/>
          <p:cNvSpPr>
            <a:spLocks noGrp="1"/>
          </p:cNvSpPr>
          <p:nvPr>
            <p:ph type="ftr" sz="quarter" idx="4"/>
          </p:nvPr>
        </p:nvSpPr>
        <p:spPr/>
        <p:txBody>
          <a:bodyPr/>
          <a:lstStyle/>
          <a:p>
            <a:pPr>
              <a:defRPr/>
            </a:pPr>
            <a:r>
              <a:rPr lang="de-DE" smtClean="0"/>
              <a:t>www.verband-wohneigentum.info</a:t>
            </a:r>
            <a:endParaRPr lang="de-DE"/>
          </a:p>
        </p:txBody>
      </p:sp>
      <p:sp>
        <p:nvSpPr>
          <p:cNvPr id="86021" name="Foliennummernplatzhalter 5"/>
          <p:cNvSpPr>
            <a:spLocks noGrp="1"/>
          </p:cNvSpPr>
          <p:nvPr>
            <p:ph type="sldNum" sz="quarter" idx="5"/>
          </p:nvPr>
        </p:nvSpPr>
        <p:spPr bwMode="auto">
          <a:noFill/>
          <a:ln>
            <a:miter lim="800000"/>
            <a:headEnd/>
            <a:tailEnd/>
          </a:ln>
        </p:spPr>
        <p:txBody>
          <a:bodyPr/>
          <a:lstStyle/>
          <a:p>
            <a:fld id="{6A85BB24-A244-49A0-9AE0-9BC70780F1AD}" type="slidenum">
              <a:rPr lang="de-DE" altLang="de-DE" smtClean="0">
                <a:latin typeface="Arial" charset="0"/>
                <a:cs typeface="Arial" charset="0"/>
              </a:rPr>
              <a:pPr/>
              <a:t>32</a:t>
            </a:fld>
            <a:endParaRPr lang="de-DE" altLang="de-DE" smtClean="0">
              <a:latin typeface="Arial" charset="0"/>
              <a:cs typeface="Arial"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Rectangle 2"/>
          <p:cNvSpPr>
            <a:spLocks noGrp="1" noRot="1" noChangeAspect="1" noTextEdit="1"/>
          </p:cNvSpPr>
          <p:nvPr>
            <p:ph type="sldImg"/>
          </p:nvPr>
        </p:nvSpPr>
        <p:spPr bwMode="auto">
          <a:noFill/>
          <a:ln>
            <a:solidFill>
              <a:srgbClr val="000000"/>
            </a:solidFill>
            <a:miter lim="800000"/>
            <a:headEnd/>
            <a:tailEnd/>
          </a:ln>
        </p:spPr>
      </p:sp>
      <p:sp>
        <p:nvSpPr>
          <p:cNvPr id="88066" name="Rectangle 3"/>
          <p:cNvSpPr>
            <a:spLocks noGrp="1"/>
          </p:cNvSpPr>
          <p:nvPr>
            <p:ph type="body" idx="1"/>
          </p:nvPr>
        </p:nvSpPr>
        <p:spPr bwMode="auto">
          <a:noFill/>
        </p:spPr>
        <p:txBody>
          <a:bodyPr wrap="square" numCol="1" anchor="t" anchorCtr="0" compatLnSpc="1">
            <a:prstTxWarp prst="textNoShape">
              <a:avLst/>
            </a:prstTxWarp>
          </a:bodyPr>
          <a:lstStyle/>
          <a:p>
            <a:r>
              <a:rPr lang="de-DE" smtClean="0"/>
              <a:t>Herr Schiller und weitere Fachleute  bieten diese Seminare an. </a:t>
            </a:r>
          </a:p>
          <a:p>
            <a:r>
              <a:rPr lang="de-DE" smtClean="0"/>
              <a:t>Anmeldung ist erforderlich,  Zugangsdaten werden direkt zu gesendet.</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Folienbildplatzhalter 1"/>
          <p:cNvSpPr>
            <a:spLocks noGrp="1" noRot="1" noChangeAspect="1"/>
          </p:cNvSpPr>
          <p:nvPr>
            <p:ph type="sldImg"/>
          </p:nvPr>
        </p:nvSpPr>
        <p:spPr bwMode="auto">
          <a:noFill/>
          <a:ln>
            <a:solidFill>
              <a:srgbClr val="000000"/>
            </a:solidFill>
            <a:miter lim="800000"/>
            <a:headEnd/>
            <a:tailEnd/>
          </a:ln>
        </p:spPr>
      </p:sp>
      <p:sp>
        <p:nvSpPr>
          <p:cNvPr id="92162" name="Notizenplatzhalter 2"/>
          <p:cNvSpPr>
            <a:spLocks noGrp="1"/>
          </p:cNvSpPr>
          <p:nvPr>
            <p:ph type="body" idx="1"/>
          </p:nvPr>
        </p:nvSpPr>
        <p:spPr bwMode="auto">
          <a:noFill/>
        </p:spPr>
        <p:txBody>
          <a:bodyPr wrap="square" numCol="1" anchor="t" anchorCtr="0" compatLnSpc="1">
            <a:prstTxWarp prst="textNoShape">
              <a:avLst/>
            </a:prstTxWarp>
          </a:bodyPr>
          <a:lstStyle/>
          <a:p>
            <a:endParaRPr lang="de-DE" smtClean="0"/>
          </a:p>
        </p:txBody>
      </p:sp>
      <p:sp>
        <p:nvSpPr>
          <p:cNvPr id="4" name="Kopfzeilenplatzhalter 3"/>
          <p:cNvSpPr>
            <a:spLocks noGrp="1"/>
          </p:cNvSpPr>
          <p:nvPr>
            <p:ph type="hdr" sz="quarter"/>
          </p:nvPr>
        </p:nvSpPr>
        <p:spPr/>
        <p:txBody>
          <a:bodyPr/>
          <a:lstStyle/>
          <a:p>
            <a:pPr>
              <a:defRPr/>
            </a:pPr>
            <a:endParaRPr lang="de-DE"/>
          </a:p>
        </p:txBody>
      </p:sp>
      <p:sp>
        <p:nvSpPr>
          <p:cNvPr id="5" name="Fußzeilenplatzhalter 4"/>
          <p:cNvSpPr>
            <a:spLocks noGrp="1"/>
          </p:cNvSpPr>
          <p:nvPr>
            <p:ph type="ftr" sz="quarter" idx="4"/>
          </p:nvPr>
        </p:nvSpPr>
        <p:spPr/>
        <p:txBody>
          <a:bodyPr/>
          <a:lstStyle/>
          <a:p>
            <a:pPr>
              <a:defRPr/>
            </a:pPr>
            <a:r>
              <a:rPr lang="de-DE" smtClean="0"/>
              <a:t>www.verband-wohneigentum.info</a:t>
            </a:r>
            <a:endParaRPr lang="de-DE"/>
          </a:p>
        </p:txBody>
      </p:sp>
      <p:sp>
        <p:nvSpPr>
          <p:cNvPr id="92165" name="Foliennummernplatzhalter 5"/>
          <p:cNvSpPr>
            <a:spLocks noGrp="1"/>
          </p:cNvSpPr>
          <p:nvPr>
            <p:ph type="sldNum" sz="quarter" idx="5"/>
          </p:nvPr>
        </p:nvSpPr>
        <p:spPr bwMode="auto">
          <a:noFill/>
          <a:ln>
            <a:miter lim="800000"/>
            <a:headEnd/>
            <a:tailEnd/>
          </a:ln>
        </p:spPr>
        <p:txBody>
          <a:bodyPr/>
          <a:lstStyle/>
          <a:p>
            <a:fld id="{299B3186-8290-47DD-9910-3846F95F8BB2}" type="slidenum">
              <a:rPr lang="de-DE" altLang="de-DE" smtClean="0">
                <a:latin typeface="Arial" charset="0"/>
                <a:cs typeface="Arial" charset="0"/>
              </a:rPr>
              <a:pPr/>
              <a:t>34</a:t>
            </a:fld>
            <a:endParaRPr lang="de-DE" altLang="de-DE" smtClean="0">
              <a:latin typeface="Arial" charset="0"/>
              <a:cs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6.wmf"/><Relationship Id="rId2" Type="http://schemas.openxmlformats.org/officeDocument/2006/relationships/image" Target="../media/image1.jpeg"/><Relationship Id="rId1" Type="http://schemas.openxmlformats.org/officeDocument/2006/relationships/slideMaster" Target="../slideMasters/slideMaster1.xml"/><Relationship Id="rId6" Type="http://schemas.openxmlformats.org/officeDocument/2006/relationships/image" Target="../media/image5.wmf"/><Relationship Id="rId5" Type="http://schemas.openxmlformats.org/officeDocument/2006/relationships/image" Target="../media/image4.wmf"/><Relationship Id="rId4"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image" Target="../media/image4.wmf"/><Relationship Id="rId1" Type="http://schemas.openxmlformats.org/officeDocument/2006/relationships/slideMaster" Target="../slideMasters/slideMaster1.xml"/><Relationship Id="rId4" Type="http://schemas.openxmlformats.org/officeDocument/2006/relationships/image" Target="../media/image6.wmf"/></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image" Target="../media/image7.wmf"/><Relationship Id="rId1" Type="http://schemas.openxmlformats.org/officeDocument/2006/relationships/slideMaster" Target="../slideMasters/slideMaster1.xml"/><Relationship Id="rId5" Type="http://schemas.openxmlformats.org/officeDocument/2006/relationships/image" Target="../media/image8.png"/><Relationship Id="rId4" Type="http://schemas.openxmlformats.org/officeDocument/2006/relationships/image" Target="../media/image6.wmf"/></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image" Target="../media/image5.wmf"/><Relationship Id="rId1" Type="http://schemas.openxmlformats.org/officeDocument/2006/relationships/slideMaster" Target="../slideMasters/slideMaster1.xml"/><Relationship Id="rId4" Type="http://schemas.openxmlformats.org/officeDocument/2006/relationships/image" Target="../media/image4.wmf"/></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elfolie">
    <p:spTree>
      <p:nvGrpSpPr>
        <p:cNvPr id="1" name=""/>
        <p:cNvGrpSpPr/>
        <p:nvPr/>
      </p:nvGrpSpPr>
      <p:grpSpPr>
        <a:xfrm>
          <a:off x="0" y="0"/>
          <a:ext cx="0" cy="0"/>
          <a:chOff x="0" y="0"/>
          <a:chExt cx="0" cy="0"/>
        </a:xfrm>
      </p:grpSpPr>
      <p:pic>
        <p:nvPicPr>
          <p:cNvPr id="2" name="Grafik 6"/>
          <p:cNvPicPr>
            <a:picLocks noChangeAspect="1"/>
          </p:cNvPicPr>
          <p:nvPr/>
        </p:nvPicPr>
        <p:blipFill>
          <a:blip r:embed="rId2"/>
          <a:srcRect l="28804" r="6180"/>
          <a:stretch>
            <a:fillRect/>
          </a:stretch>
        </p:blipFill>
        <p:spPr bwMode="auto">
          <a:xfrm>
            <a:off x="1588" y="1241425"/>
            <a:ext cx="3333750" cy="4233863"/>
          </a:xfrm>
          <a:prstGeom prst="rect">
            <a:avLst/>
          </a:prstGeom>
          <a:noFill/>
          <a:ln w="9525">
            <a:noFill/>
            <a:miter lim="800000"/>
            <a:headEnd/>
            <a:tailEnd/>
          </a:ln>
        </p:spPr>
      </p:pic>
      <p:pic>
        <p:nvPicPr>
          <p:cNvPr id="3" name="Grafik 7"/>
          <p:cNvPicPr>
            <a:picLocks noChangeAspect="1"/>
          </p:cNvPicPr>
          <p:nvPr/>
        </p:nvPicPr>
        <p:blipFill>
          <a:blip r:embed="rId3"/>
          <a:srcRect l="34251" t="11938" r="7944" b="9653"/>
          <a:stretch>
            <a:fillRect/>
          </a:stretch>
        </p:blipFill>
        <p:spPr bwMode="auto">
          <a:xfrm>
            <a:off x="5827713" y="1225550"/>
            <a:ext cx="3314700" cy="4249738"/>
          </a:xfrm>
          <a:prstGeom prst="rect">
            <a:avLst/>
          </a:prstGeom>
          <a:noFill/>
          <a:ln w="9525">
            <a:noFill/>
            <a:miter lim="800000"/>
            <a:headEnd/>
            <a:tailEnd/>
          </a:ln>
        </p:spPr>
      </p:pic>
      <p:pic>
        <p:nvPicPr>
          <p:cNvPr id="4" name="Grafik 8"/>
          <p:cNvPicPr>
            <a:picLocks noChangeAspect="1"/>
          </p:cNvPicPr>
          <p:nvPr/>
        </p:nvPicPr>
        <p:blipFill>
          <a:blip r:embed="rId4"/>
          <a:srcRect l="11900"/>
          <a:stretch>
            <a:fillRect/>
          </a:stretch>
        </p:blipFill>
        <p:spPr bwMode="auto">
          <a:xfrm>
            <a:off x="3400425" y="1225550"/>
            <a:ext cx="2373313" cy="4249738"/>
          </a:xfrm>
          <a:prstGeom prst="rect">
            <a:avLst/>
          </a:prstGeom>
          <a:noFill/>
          <a:ln w="9525">
            <a:noFill/>
            <a:miter lim="800000"/>
            <a:headEnd/>
            <a:tailEnd/>
          </a:ln>
        </p:spPr>
      </p:pic>
      <p:sp>
        <p:nvSpPr>
          <p:cNvPr id="5" name="Freihandform 9">
            <a:extLst>
              <a:ext uri="{FF2B5EF4-FFF2-40B4-BE49-F238E27FC236}"/>
            </a:extLst>
          </p:cNvPr>
          <p:cNvSpPr/>
          <p:nvPr/>
        </p:nvSpPr>
        <p:spPr>
          <a:xfrm>
            <a:off x="-7938" y="1144588"/>
            <a:ext cx="9151938" cy="628650"/>
          </a:xfrm>
          <a:custGeom>
            <a:avLst/>
            <a:gdLst>
              <a:gd name="connsiteX0" fmla="*/ 7951 w 9159902"/>
              <a:gd name="connsiteY0" fmla="*/ 373711 h 628153"/>
              <a:gd name="connsiteX1" fmla="*/ 2353586 w 9159902"/>
              <a:gd name="connsiteY1" fmla="*/ 0 h 628153"/>
              <a:gd name="connsiteX2" fmla="*/ 3482671 w 9159902"/>
              <a:gd name="connsiteY2" fmla="*/ 15902 h 628153"/>
              <a:gd name="connsiteX3" fmla="*/ 4397071 w 9159902"/>
              <a:gd name="connsiteY3" fmla="*/ 143123 h 628153"/>
              <a:gd name="connsiteX4" fmla="*/ 5128591 w 9159902"/>
              <a:gd name="connsiteY4" fmla="*/ 278295 h 628153"/>
              <a:gd name="connsiteX5" fmla="*/ 5923721 w 9159902"/>
              <a:gd name="connsiteY5" fmla="*/ 453224 h 628153"/>
              <a:gd name="connsiteX6" fmla="*/ 6679095 w 9159902"/>
              <a:gd name="connsiteY6" fmla="*/ 572494 h 628153"/>
              <a:gd name="connsiteX7" fmla="*/ 7641203 w 9159902"/>
              <a:gd name="connsiteY7" fmla="*/ 628153 h 628153"/>
              <a:gd name="connsiteX8" fmla="*/ 8682824 w 9159902"/>
              <a:gd name="connsiteY8" fmla="*/ 524786 h 628153"/>
              <a:gd name="connsiteX9" fmla="*/ 9159902 w 9159902"/>
              <a:gd name="connsiteY9" fmla="*/ 445273 h 628153"/>
              <a:gd name="connsiteX10" fmla="*/ 9159902 w 9159902"/>
              <a:gd name="connsiteY10" fmla="*/ 23854 h 628153"/>
              <a:gd name="connsiteX11" fmla="*/ 0 w 9159902"/>
              <a:gd name="connsiteY11" fmla="*/ 39756 h 628153"/>
              <a:gd name="connsiteX12" fmla="*/ 7951 w 9159902"/>
              <a:gd name="connsiteY12" fmla="*/ 373711 h 628153"/>
              <a:gd name="connsiteX0" fmla="*/ 7951 w 9159902"/>
              <a:gd name="connsiteY0" fmla="*/ 373711 h 628153"/>
              <a:gd name="connsiteX1" fmla="*/ 2353586 w 9159902"/>
              <a:gd name="connsiteY1" fmla="*/ 0 h 628153"/>
              <a:gd name="connsiteX2" fmla="*/ 3482671 w 9159902"/>
              <a:gd name="connsiteY2" fmla="*/ 15902 h 628153"/>
              <a:gd name="connsiteX3" fmla="*/ 4397071 w 9159902"/>
              <a:gd name="connsiteY3" fmla="*/ 143123 h 628153"/>
              <a:gd name="connsiteX4" fmla="*/ 5128591 w 9159902"/>
              <a:gd name="connsiteY4" fmla="*/ 278295 h 628153"/>
              <a:gd name="connsiteX5" fmla="*/ 5923721 w 9159902"/>
              <a:gd name="connsiteY5" fmla="*/ 453224 h 628153"/>
              <a:gd name="connsiteX6" fmla="*/ 6679095 w 9159902"/>
              <a:gd name="connsiteY6" fmla="*/ 572494 h 628153"/>
              <a:gd name="connsiteX7" fmla="*/ 7641203 w 9159902"/>
              <a:gd name="connsiteY7" fmla="*/ 628153 h 628153"/>
              <a:gd name="connsiteX8" fmla="*/ 8682824 w 9159902"/>
              <a:gd name="connsiteY8" fmla="*/ 524786 h 628153"/>
              <a:gd name="connsiteX9" fmla="*/ 9151950 w 9159902"/>
              <a:gd name="connsiteY9" fmla="*/ 445273 h 628153"/>
              <a:gd name="connsiteX10" fmla="*/ 9159902 w 9159902"/>
              <a:gd name="connsiteY10" fmla="*/ 23854 h 628153"/>
              <a:gd name="connsiteX11" fmla="*/ 0 w 9159902"/>
              <a:gd name="connsiteY11" fmla="*/ 39756 h 628153"/>
              <a:gd name="connsiteX12" fmla="*/ 7951 w 9159902"/>
              <a:gd name="connsiteY12" fmla="*/ 373711 h 628153"/>
              <a:gd name="connsiteX0" fmla="*/ 7951 w 9151950"/>
              <a:gd name="connsiteY0" fmla="*/ 373711 h 628153"/>
              <a:gd name="connsiteX1" fmla="*/ 2353586 w 9151950"/>
              <a:gd name="connsiteY1" fmla="*/ 0 h 628153"/>
              <a:gd name="connsiteX2" fmla="*/ 3482671 w 9151950"/>
              <a:gd name="connsiteY2" fmla="*/ 15902 h 628153"/>
              <a:gd name="connsiteX3" fmla="*/ 4397071 w 9151950"/>
              <a:gd name="connsiteY3" fmla="*/ 143123 h 628153"/>
              <a:gd name="connsiteX4" fmla="*/ 5128591 w 9151950"/>
              <a:gd name="connsiteY4" fmla="*/ 278295 h 628153"/>
              <a:gd name="connsiteX5" fmla="*/ 5923721 w 9151950"/>
              <a:gd name="connsiteY5" fmla="*/ 453224 h 628153"/>
              <a:gd name="connsiteX6" fmla="*/ 6679095 w 9151950"/>
              <a:gd name="connsiteY6" fmla="*/ 572494 h 628153"/>
              <a:gd name="connsiteX7" fmla="*/ 7641203 w 9151950"/>
              <a:gd name="connsiteY7" fmla="*/ 628153 h 628153"/>
              <a:gd name="connsiteX8" fmla="*/ 8682824 w 9151950"/>
              <a:gd name="connsiteY8" fmla="*/ 524786 h 628153"/>
              <a:gd name="connsiteX9" fmla="*/ 9151950 w 9151950"/>
              <a:gd name="connsiteY9" fmla="*/ 445273 h 628153"/>
              <a:gd name="connsiteX10" fmla="*/ 9151950 w 9151950"/>
              <a:gd name="connsiteY10" fmla="*/ 23854 h 628153"/>
              <a:gd name="connsiteX11" fmla="*/ 0 w 9151950"/>
              <a:gd name="connsiteY11" fmla="*/ 39756 h 628153"/>
              <a:gd name="connsiteX12" fmla="*/ 7951 w 9151950"/>
              <a:gd name="connsiteY12" fmla="*/ 373711 h 6281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151950" h="628153">
                <a:moveTo>
                  <a:pt x="7951" y="373711"/>
                </a:moveTo>
                <a:lnTo>
                  <a:pt x="2353586" y="0"/>
                </a:lnTo>
                <a:lnTo>
                  <a:pt x="3482671" y="15902"/>
                </a:lnTo>
                <a:lnTo>
                  <a:pt x="4397071" y="143123"/>
                </a:lnTo>
                <a:lnTo>
                  <a:pt x="5128591" y="278295"/>
                </a:lnTo>
                <a:lnTo>
                  <a:pt x="5923721" y="453224"/>
                </a:lnTo>
                <a:lnTo>
                  <a:pt x="6679095" y="572494"/>
                </a:lnTo>
                <a:lnTo>
                  <a:pt x="7641203" y="628153"/>
                </a:lnTo>
                <a:lnTo>
                  <a:pt x="8682824" y="524786"/>
                </a:lnTo>
                <a:lnTo>
                  <a:pt x="9151950" y="445273"/>
                </a:lnTo>
                <a:lnTo>
                  <a:pt x="9151950" y="23854"/>
                </a:lnTo>
                <a:lnTo>
                  <a:pt x="0" y="39756"/>
                </a:lnTo>
                <a:lnTo>
                  <a:pt x="7951" y="373711"/>
                </a:lnTo>
                <a:close/>
              </a:path>
            </a:pathLst>
          </a:custGeom>
          <a:solidFill>
            <a:schemeClr val="bg1"/>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p>
        </p:txBody>
      </p:sp>
      <p:pic>
        <p:nvPicPr>
          <p:cNvPr id="6" name="Grafik 10"/>
          <p:cNvPicPr>
            <a:picLocks noChangeAspect="1"/>
          </p:cNvPicPr>
          <p:nvPr/>
        </p:nvPicPr>
        <p:blipFill>
          <a:blip r:embed="rId5"/>
          <a:srcRect/>
          <a:stretch>
            <a:fillRect/>
          </a:stretch>
        </p:blipFill>
        <p:spPr bwMode="auto">
          <a:xfrm>
            <a:off x="-12700" y="1052513"/>
            <a:ext cx="9156700" cy="823912"/>
          </a:xfrm>
          <a:prstGeom prst="rect">
            <a:avLst/>
          </a:prstGeom>
          <a:noFill/>
          <a:ln w="9525">
            <a:noFill/>
            <a:miter lim="800000"/>
            <a:headEnd/>
            <a:tailEnd/>
          </a:ln>
        </p:spPr>
      </p:pic>
      <p:pic>
        <p:nvPicPr>
          <p:cNvPr id="7" name="Grafik 11"/>
          <p:cNvPicPr>
            <a:picLocks noChangeAspect="1"/>
          </p:cNvPicPr>
          <p:nvPr/>
        </p:nvPicPr>
        <p:blipFill>
          <a:blip r:embed="rId6"/>
          <a:srcRect/>
          <a:stretch>
            <a:fillRect/>
          </a:stretch>
        </p:blipFill>
        <p:spPr bwMode="auto">
          <a:xfrm>
            <a:off x="6084888" y="333375"/>
            <a:ext cx="2522537" cy="982663"/>
          </a:xfrm>
          <a:prstGeom prst="rect">
            <a:avLst/>
          </a:prstGeom>
          <a:noFill/>
          <a:ln w="9525">
            <a:noFill/>
            <a:miter lim="800000"/>
            <a:headEnd/>
            <a:tailEnd/>
          </a:ln>
        </p:spPr>
      </p:pic>
      <p:sp>
        <p:nvSpPr>
          <p:cNvPr id="8" name="Textfeld 7">
            <a:extLst>
              <a:ext uri="{FF2B5EF4-FFF2-40B4-BE49-F238E27FC236}"/>
            </a:extLst>
          </p:cNvPr>
          <p:cNvSpPr txBox="1">
            <a:spLocks noChangeArrowheads="1"/>
          </p:cNvSpPr>
          <p:nvPr/>
        </p:nvSpPr>
        <p:spPr bwMode="auto">
          <a:xfrm>
            <a:off x="3635375" y="5295900"/>
            <a:ext cx="5507038" cy="1077913"/>
          </a:xfrm>
          <a:prstGeom prst="rect">
            <a:avLst/>
          </a:prstGeom>
          <a:noFill/>
          <a:ln>
            <a:noFill/>
          </a:ln>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defRPr/>
            </a:pPr>
            <a:endParaRPr lang="de-DE" b="1" dirty="0">
              <a:solidFill>
                <a:srgbClr val="7F7F7F"/>
              </a:solidFill>
              <a:latin typeface="Frutiger Linotype"/>
              <a:cs typeface="Arial" panose="020B0604020202020204" pitchFamily="34" charset="0"/>
            </a:endParaRPr>
          </a:p>
          <a:p>
            <a:pPr eaLnBrk="1" hangingPunct="1">
              <a:defRPr/>
            </a:pPr>
            <a:r>
              <a:rPr lang="de-DE" sz="1400" dirty="0">
                <a:solidFill>
                  <a:srgbClr val="504E53"/>
                </a:solidFill>
                <a:cs typeface="Arial" panose="020B0604020202020204" pitchFamily="34" charset="0"/>
              </a:rPr>
              <a:t>VERBAND </a:t>
            </a:r>
            <a:r>
              <a:rPr lang="de-DE" sz="1400" b="1" dirty="0">
                <a:solidFill>
                  <a:srgbClr val="6AB023"/>
                </a:solidFill>
                <a:cs typeface="Arial" panose="020B0604020202020204" pitchFamily="34" charset="0"/>
              </a:rPr>
              <a:t>WOHNEIGENTUM</a:t>
            </a:r>
            <a:r>
              <a:rPr lang="de-DE" sz="1400" dirty="0">
                <a:solidFill>
                  <a:srgbClr val="6AB023"/>
                </a:solidFill>
                <a:cs typeface="Arial" panose="020B0604020202020204" pitchFamily="34" charset="0"/>
              </a:rPr>
              <a:t> </a:t>
            </a:r>
            <a:r>
              <a:rPr lang="de-DE" sz="1400" dirty="0">
                <a:solidFill>
                  <a:srgbClr val="504E53"/>
                </a:solidFill>
                <a:cs typeface="Arial" panose="020B0604020202020204" pitchFamily="34" charset="0"/>
              </a:rPr>
              <a:t>NORDRHEIN-WESTFALEN E.V.</a:t>
            </a:r>
          </a:p>
          <a:p>
            <a:pPr eaLnBrk="1" hangingPunct="1">
              <a:defRPr/>
            </a:pPr>
            <a:r>
              <a:rPr lang="de-DE" sz="1600" dirty="0">
                <a:solidFill>
                  <a:srgbClr val="504E53"/>
                </a:solidFill>
                <a:cs typeface="Arial" panose="020B0604020202020204" pitchFamily="34" charset="0"/>
              </a:rPr>
              <a:t>www.verband-wohneigentum.nrw</a:t>
            </a:r>
          </a:p>
          <a:p>
            <a:pPr eaLnBrk="1" hangingPunct="1">
              <a:defRPr/>
            </a:pPr>
            <a:r>
              <a:rPr lang="de-DE" sz="1600" dirty="0">
                <a:solidFill>
                  <a:srgbClr val="504E53"/>
                </a:solidFill>
                <a:cs typeface="Arial" panose="020B0604020202020204" pitchFamily="34" charset="0"/>
              </a:rPr>
              <a:t>www.gartenberatung.de</a:t>
            </a:r>
          </a:p>
        </p:txBody>
      </p:sp>
      <p:pic>
        <p:nvPicPr>
          <p:cNvPr id="9" name="Grafik 13"/>
          <p:cNvPicPr>
            <a:picLocks noChangeAspect="1"/>
          </p:cNvPicPr>
          <p:nvPr/>
        </p:nvPicPr>
        <p:blipFill>
          <a:blip r:embed="rId7"/>
          <a:srcRect/>
          <a:stretch>
            <a:fillRect/>
          </a:stretch>
        </p:blipFill>
        <p:spPr bwMode="auto">
          <a:xfrm rot="21324297">
            <a:off x="325438" y="166688"/>
            <a:ext cx="2262187" cy="793750"/>
          </a:xfrm>
          <a:prstGeom prst="rect">
            <a:avLst/>
          </a:prstGeom>
          <a:noFill/>
          <a:ln w="9525">
            <a:noFill/>
            <a:miter lim="800000"/>
            <a:headEnd/>
            <a:tailEnd/>
          </a:ln>
        </p:spPr>
      </p:pic>
    </p:spTree>
  </p:cSld>
  <p:clrMapOvr>
    <a:masterClrMapping/>
  </p:clrMapOvr>
  <p:hf hd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1_Titelfolie">
    <p:spTree>
      <p:nvGrpSpPr>
        <p:cNvPr id="1" name=""/>
        <p:cNvGrpSpPr/>
        <p:nvPr/>
      </p:nvGrpSpPr>
      <p:grpSpPr>
        <a:xfrm>
          <a:off x="0" y="0"/>
          <a:ext cx="0" cy="0"/>
          <a:chOff x="0" y="0"/>
          <a:chExt cx="0" cy="0"/>
        </a:xfrm>
      </p:grpSpPr>
      <p:pic>
        <p:nvPicPr>
          <p:cNvPr id="4" name="Grafik 6"/>
          <p:cNvPicPr>
            <a:picLocks noChangeAspect="1"/>
          </p:cNvPicPr>
          <p:nvPr/>
        </p:nvPicPr>
        <p:blipFill>
          <a:blip r:embed="rId2"/>
          <a:srcRect/>
          <a:stretch>
            <a:fillRect/>
          </a:stretch>
        </p:blipFill>
        <p:spPr bwMode="auto">
          <a:xfrm>
            <a:off x="-12700" y="1052513"/>
            <a:ext cx="9156700" cy="823912"/>
          </a:xfrm>
          <a:prstGeom prst="rect">
            <a:avLst/>
          </a:prstGeom>
          <a:noFill/>
          <a:ln w="9525">
            <a:noFill/>
            <a:miter lim="800000"/>
            <a:headEnd/>
            <a:tailEnd/>
          </a:ln>
        </p:spPr>
      </p:pic>
      <p:pic>
        <p:nvPicPr>
          <p:cNvPr id="5" name="Grafik 7"/>
          <p:cNvPicPr>
            <a:picLocks noChangeAspect="1"/>
          </p:cNvPicPr>
          <p:nvPr/>
        </p:nvPicPr>
        <p:blipFill>
          <a:blip r:embed="rId3"/>
          <a:srcRect/>
          <a:stretch>
            <a:fillRect/>
          </a:stretch>
        </p:blipFill>
        <p:spPr bwMode="auto">
          <a:xfrm>
            <a:off x="6084888" y="333375"/>
            <a:ext cx="2522537" cy="982663"/>
          </a:xfrm>
          <a:prstGeom prst="rect">
            <a:avLst/>
          </a:prstGeom>
          <a:noFill/>
          <a:ln w="9525">
            <a:noFill/>
            <a:miter lim="800000"/>
            <a:headEnd/>
            <a:tailEnd/>
          </a:ln>
        </p:spPr>
      </p:pic>
      <p:sp>
        <p:nvSpPr>
          <p:cNvPr id="6" name="Rectangle 11">
            <a:extLst>
              <a:ext uri="{FF2B5EF4-FFF2-40B4-BE49-F238E27FC236}"/>
            </a:extLst>
          </p:cNvPr>
          <p:cNvSpPr>
            <a:spLocks noChangeArrowheads="1"/>
          </p:cNvSpPr>
          <p:nvPr/>
        </p:nvSpPr>
        <p:spPr bwMode="auto">
          <a:xfrm>
            <a:off x="358775" y="3591049"/>
            <a:ext cx="8421688" cy="53975"/>
          </a:xfrm>
          <a:prstGeom prst="rect">
            <a:avLst/>
          </a:prstGeom>
          <a:gradFill flip="none" rotWithShape="1">
            <a:gsLst>
              <a:gs pos="0">
                <a:srgbClr val="6AB023">
                  <a:tint val="44500"/>
                  <a:satMod val="160000"/>
                </a:srgbClr>
              </a:gs>
              <a:gs pos="97000">
                <a:schemeClr val="bg1"/>
              </a:gs>
            </a:gsLst>
            <a:path path="circle">
              <a:fillToRect l="50000" t="50000" r="50000" b="50000"/>
            </a:path>
            <a:tileRect/>
          </a:gradFill>
          <a:ln w="9525">
            <a:solidFill>
              <a:schemeClr val="bg1"/>
            </a:solidFill>
            <a:miter lim="800000"/>
            <a:headEnd/>
            <a:tailEnd/>
          </a:ln>
          <a:effectLst/>
        </p:spPr>
        <p:txBody>
          <a:bodyPr wrap="none" anchor="ctr"/>
          <a:lstStyle/>
          <a:p>
            <a:pPr>
              <a:defRPr/>
            </a:pPr>
            <a:endParaRPr lang="de-DE">
              <a:cs typeface="+mn-cs"/>
            </a:endParaRPr>
          </a:p>
        </p:txBody>
      </p:sp>
      <p:pic>
        <p:nvPicPr>
          <p:cNvPr id="7" name="Grafik 9"/>
          <p:cNvPicPr>
            <a:picLocks noChangeAspect="1"/>
          </p:cNvPicPr>
          <p:nvPr/>
        </p:nvPicPr>
        <p:blipFill>
          <a:blip r:embed="rId4"/>
          <a:srcRect/>
          <a:stretch>
            <a:fillRect/>
          </a:stretch>
        </p:blipFill>
        <p:spPr bwMode="auto">
          <a:xfrm rot="21324297">
            <a:off x="325438" y="166688"/>
            <a:ext cx="2262187" cy="793750"/>
          </a:xfrm>
          <a:prstGeom prst="rect">
            <a:avLst/>
          </a:prstGeom>
          <a:noFill/>
          <a:ln w="9525">
            <a:noFill/>
            <a:miter lim="800000"/>
            <a:headEnd/>
            <a:tailEnd/>
          </a:ln>
        </p:spPr>
      </p:pic>
      <p:sp>
        <p:nvSpPr>
          <p:cNvPr id="2" name="Titel 1"/>
          <p:cNvSpPr>
            <a:spLocks noGrp="1"/>
          </p:cNvSpPr>
          <p:nvPr>
            <p:ph type="ctrTitle"/>
          </p:nvPr>
        </p:nvSpPr>
        <p:spPr>
          <a:xfrm>
            <a:off x="685800" y="2130425"/>
            <a:ext cx="7772400" cy="1470025"/>
          </a:xfrm>
        </p:spPr>
        <p:txBody>
          <a:bodyPr/>
          <a:lstStyle/>
          <a:p>
            <a:r>
              <a:rPr lang="de-DE"/>
              <a:t>Titelmasterformat durch Klicken bearbeiten</a:t>
            </a:r>
          </a:p>
        </p:txBody>
      </p:sp>
      <p:sp>
        <p:nvSpPr>
          <p:cNvPr id="3" name="Untertitel 2"/>
          <p:cNvSpPr>
            <a:spLocks noGrp="1"/>
          </p:cNvSpPr>
          <p:nvPr>
            <p:ph type="subTitle" idx="1"/>
          </p:nvPr>
        </p:nvSpPr>
        <p:spPr>
          <a:xfrm>
            <a:off x="1371600" y="3886200"/>
            <a:ext cx="6400800"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a:t>Formatvorlage des Untertitelmasters durch Klicken bearbeiten</a:t>
            </a:r>
          </a:p>
        </p:txBody>
      </p:sp>
      <p:sp>
        <p:nvSpPr>
          <p:cNvPr id="8" name="Datumsplatzhalter 3">
            <a:extLst>
              <a:ext uri="{FF2B5EF4-FFF2-40B4-BE49-F238E27FC236}"/>
            </a:extLst>
          </p:cNvPr>
          <p:cNvSpPr>
            <a:spLocks noGrp="1"/>
          </p:cNvSpPr>
          <p:nvPr>
            <p:ph type="dt" sz="half" idx="10"/>
          </p:nvPr>
        </p:nvSpPr>
        <p:spPr/>
        <p:txBody>
          <a:bodyPr/>
          <a:lstStyle>
            <a:lvl1pPr>
              <a:defRPr/>
            </a:lvl1pPr>
          </a:lstStyle>
          <a:p>
            <a:pPr>
              <a:defRPr/>
            </a:pPr>
            <a:fld id="{BAB65082-62CC-49C3-9E0D-4A0B12FD13A7}" type="datetimeFigureOut">
              <a:rPr lang="de-DE"/>
              <a:pPr>
                <a:defRPr/>
              </a:pPr>
              <a:t>20.03.2025</a:t>
            </a:fld>
            <a:endParaRPr lang="de-DE"/>
          </a:p>
        </p:txBody>
      </p:sp>
      <p:sp>
        <p:nvSpPr>
          <p:cNvPr id="9" name="Fußzeilenplatzhalter 4">
            <a:extLst>
              <a:ext uri="{FF2B5EF4-FFF2-40B4-BE49-F238E27FC236}"/>
            </a:extLst>
          </p:cNvPr>
          <p:cNvSpPr>
            <a:spLocks noGrp="1"/>
          </p:cNvSpPr>
          <p:nvPr>
            <p:ph type="ftr" sz="quarter" idx="11"/>
          </p:nvPr>
        </p:nvSpPr>
        <p:spPr>
          <a:xfrm>
            <a:off x="3124200" y="6356350"/>
            <a:ext cx="2455863" cy="365125"/>
          </a:xfrm>
        </p:spPr>
        <p:txBody>
          <a:bodyPr/>
          <a:lstStyle>
            <a:lvl1pPr>
              <a:defRPr/>
            </a:lvl1pPr>
          </a:lstStyle>
          <a:p>
            <a:pPr>
              <a:defRPr/>
            </a:pPr>
            <a:r>
              <a:rPr lang="de-DE"/>
              <a:t>www.verband-wohneigentum.nrw</a:t>
            </a:r>
          </a:p>
        </p:txBody>
      </p:sp>
    </p:spTree>
  </p:cSld>
  <p:clrMapOvr>
    <a:masterClrMapping/>
  </p:clrMapOvr>
  <p:hf hdr="0" dt="0"/>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pic>
        <p:nvPicPr>
          <p:cNvPr id="4" name="Grafik 3">
            <a:extLst>
              <a:ext uri="{FF2B5EF4-FFF2-40B4-BE49-F238E27FC236}"/>
            </a:extLst>
          </p:cNvPr>
          <p:cNvPicPr>
            <a:picLocks noChangeAspect="1"/>
          </p:cNvPicPr>
          <p:nvPr/>
        </p:nvPicPr>
        <p:blipFill>
          <a:blip r:embed="rId2"/>
          <a:stretch>
            <a:fillRect/>
          </a:stretch>
        </p:blipFill>
        <p:spPr>
          <a:xfrm flipH="1">
            <a:off x="0" y="5661025"/>
            <a:ext cx="9144000" cy="850900"/>
          </a:xfrm>
          <a:prstGeom prst="rect">
            <a:avLst/>
          </a:prstGeom>
          <a:effectLst>
            <a:outerShdw blurRad="50800" dist="38100" dir="5400000" algn="t" rotWithShape="0">
              <a:prstClr val="black">
                <a:alpha val="40000"/>
              </a:prstClr>
            </a:outerShdw>
          </a:effectLst>
        </p:spPr>
      </p:pic>
      <p:pic>
        <p:nvPicPr>
          <p:cNvPr id="5" name="Grafik 7"/>
          <p:cNvPicPr>
            <a:picLocks noChangeAspect="1"/>
          </p:cNvPicPr>
          <p:nvPr/>
        </p:nvPicPr>
        <p:blipFill>
          <a:blip r:embed="rId3"/>
          <a:srcRect/>
          <a:stretch>
            <a:fillRect/>
          </a:stretch>
        </p:blipFill>
        <p:spPr bwMode="auto">
          <a:xfrm>
            <a:off x="7394575" y="6229350"/>
            <a:ext cx="1316038" cy="512763"/>
          </a:xfrm>
          <a:prstGeom prst="rect">
            <a:avLst/>
          </a:prstGeom>
          <a:noFill/>
          <a:ln w="9525">
            <a:noFill/>
            <a:miter lim="800000"/>
            <a:headEnd/>
            <a:tailEnd/>
          </a:ln>
        </p:spPr>
      </p:pic>
      <p:pic>
        <p:nvPicPr>
          <p:cNvPr id="6" name="Grafik 8"/>
          <p:cNvPicPr>
            <a:picLocks noChangeAspect="1"/>
          </p:cNvPicPr>
          <p:nvPr/>
        </p:nvPicPr>
        <p:blipFill>
          <a:blip r:embed="rId4"/>
          <a:srcRect/>
          <a:stretch>
            <a:fillRect/>
          </a:stretch>
        </p:blipFill>
        <p:spPr bwMode="auto">
          <a:xfrm rot="21324297">
            <a:off x="4371975" y="6275388"/>
            <a:ext cx="1335088" cy="468312"/>
          </a:xfrm>
          <a:prstGeom prst="rect">
            <a:avLst/>
          </a:prstGeom>
          <a:noFill/>
          <a:ln w="9525">
            <a:noFill/>
            <a:miter lim="800000"/>
            <a:headEnd/>
            <a:tailEnd/>
          </a:ln>
        </p:spPr>
      </p:pic>
      <p:sp>
        <p:nvSpPr>
          <p:cNvPr id="7" name="Rectangle 11">
            <a:extLst>
              <a:ext uri="{FF2B5EF4-FFF2-40B4-BE49-F238E27FC236}"/>
            </a:extLst>
          </p:cNvPr>
          <p:cNvSpPr>
            <a:spLocks noChangeArrowheads="1"/>
          </p:cNvSpPr>
          <p:nvPr/>
        </p:nvSpPr>
        <p:spPr bwMode="auto">
          <a:xfrm>
            <a:off x="358775" y="1478964"/>
            <a:ext cx="8421688" cy="53975"/>
          </a:xfrm>
          <a:prstGeom prst="rect">
            <a:avLst/>
          </a:prstGeom>
          <a:gradFill flip="none" rotWithShape="1">
            <a:gsLst>
              <a:gs pos="0">
                <a:srgbClr val="6AB023">
                  <a:tint val="44500"/>
                  <a:satMod val="160000"/>
                </a:srgbClr>
              </a:gs>
              <a:gs pos="97000">
                <a:schemeClr val="bg1"/>
              </a:gs>
            </a:gsLst>
            <a:path path="circle">
              <a:fillToRect l="50000" t="50000" r="50000" b="50000"/>
            </a:path>
            <a:tileRect/>
          </a:gradFill>
          <a:ln w="9525">
            <a:solidFill>
              <a:schemeClr val="bg1"/>
            </a:solidFill>
            <a:miter lim="800000"/>
            <a:headEnd/>
            <a:tailEnd/>
          </a:ln>
          <a:effectLst/>
        </p:spPr>
        <p:txBody>
          <a:bodyPr wrap="none" anchor="ctr"/>
          <a:lstStyle/>
          <a:p>
            <a:pPr>
              <a:defRPr/>
            </a:pPr>
            <a:endParaRPr lang="de-DE">
              <a:cs typeface="+mn-cs"/>
            </a:endParaRPr>
          </a:p>
        </p:txBody>
      </p:sp>
      <p:sp>
        <p:nvSpPr>
          <p:cNvPr id="2" name="Titel 1"/>
          <p:cNvSpPr>
            <a:spLocks noGrp="1"/>
          </p:cNvSpPr>
          <p:nvPr>
            <p:ph type="title"/>
          </p:nvPr>
        </p:nvSpPr>
        <p:spPr/>
        <p:txBody>
          <a:bodyPr/>
          <a:lstStyle>
            <a:lvl1pPr>
              <a:defRPr>
                <a:solidFill>
                  <a:srgbClr val="5A961E"/>
                </a:solidFill>
              </a:defRPr>
            </a:lvl1pPr>
          </a:lstStyle>
          <a:p>
            <a:r>
              <a:rPr lang="de-DE"/>
              <a:t>Titelmasterformat durch Klicken bearbeiten</a:t>
            </a:r>
            <a:endParaRPr lang="de-DE" dirty="0"/>
          </a:p>
        </p:txBody>
      </p:sp>
      <p:sp>
        <p:nvSpPr>
          <p:cNvPr id="3" name="Inhaltsplatzhalter 2"/>
          <p:cNvSpPr>
            <a:spLocks noGrp="1"/>
          </p:cNvSpPr>
          <p:nvPr>
            <p:ph idx="1"/>
          </p:nvPr>
        </p:nvSpPr>
        <p:spPr>
          <a:xfrm>
            <a:off x="457200" y="1600201"/>
            <a:ext cx="8229600" cy="4133056"/>
          </a:xfrm>
        </p:spPr>
        <p:txBody>
          <a:bodyPr/>
          <a:lstStyle>
            <a:lvl1pPr marL="342900" indent="-342900">
              <a:buFontTx/>
              <a:buBlip>
                <a:blip r:embed="rId5"/>
              </a:buBlip>
              <a:defRPr/>
            </a:lvl1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8" name="Fußzeilenplatzhalter 4">
            <a:extLst>
              <a:ext uri="{FF2B5EF4-FFF2-40B4-BE49-F238E27FC236}"/>
            </a:extLst>
          </p:cNvPr>
          <p:cNvSpPr>
            <a:spLocks noGrp="1"/>
          </p:cNvSpPr>
          <p:nvPr>
            <p:ph type="ftr" sz="quarter" idx="10"/>
          </p:nvPr>
        </p:nvSpPr>
        <p:spPr>
          <a:xfrm>
            <a:off x="179388" y="6484938"/>
            <a:ext cx="2895600" cy="271462"/>
          </a:xfrm>
        </p:spPr>
        <p:txBody>
          <a:bodyPr/>
          <a:lstStyle>
            <a:lvl1pPr>
              <a:defRPr/>
            </a:lvl1pPr>
          </a:lstStyle>
          <a:p>
            <a:pPr>
              <a:defRPr/>
            </a:pPr>
            <a:r>
              <a:rPr lang="de-DE"/>
              <a:t>www.verband-wohneigentum.nrw</a:t>
            </a:r>
          </a:p>
        </p:txBody>
      </p:sp>
    </p:spTree>
  </p:cSld>
  <p:clrMapOvr>
    <a:masterClrMapping/>
  </p:clrMapOvr>
  <p:transition spd="med">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pic>
        <p:nvPicPr>
          <p:cNvPr id="4" name="Grafik 11"/>
          <p:cNvPicPr>
            <a:picLocks noChangeAspect="1"/>
          </p:cNvPicPr>
          <p:nvPr userDrawn="1"/>
        </p:nvPicPr>
        <p:blipFill>
          <a:blip r:embed="rId2"/>
          <a:srcRect/>
          <a:stretch>
            <a:fillRect/>
          </a:stretch>
        </p:blipFill>
        <p:spPr bwMode="auto">
          <a:xfrm>
            <a:off x="6084888" y="333375"/>
            <a:ext cx="2522537" cy="982663"/>
          </a:xfrm>
          <a:prstGeom prst="rect">
            <a:avLst/>
          </a:prstGeom>
          <a:noFill/>
          <a:ln w="9525">
            <a:noFill/>
            <a:miter lim="800000"/>
            <a:headEnd/>
            <a:tailEnd/>
          </a:ln>
        </p:spPr>
      </p:pic>
      <p:pic>
        <p:nvPicPr>
          <p:cNvPr id="5" name="Grafik 13"/>
          <p:cNvPicPr>
            <a:picLocks noChangeAspect="1"/>
          </p:cNvPicPr>
          <p:nvPr userDrawn="1"/>
        </p:nvPicPr>
        <p:blipFill>
          <a:blip r:embed="rId3"/>
          <a:srcRect/>
          <a:stretch>
            <a:fillRect/>
          </a:stretch>
        </p:blipFill>
        <p:spPr bwMode="auto">
          <a:xfrm rot="21324297">
            <a:off x="325438" y="166688"/>
            <a:ext cx="2262187" cy="793750"/>
          </a:xfrm>
          <a:prstGeom prst="rect">
            <a:avLst/>
          </a:prstGeom>
          <a:noFill/>
          <a:ln w="9525">
            <a:noFill/>
            <a:miter lim="800000"/>
            <a:headEnd/>
            <a:tailEnd/>
          </a:ln>
        </p:spPr>
      </p:pic>
      <p:pic>
        <p:nvPicPr>
          <p:cNvPr id="6" name="Grafik 10"/>
          <p:cNvPicPr>
            <a:picLocks noChangeAspect="1"/>
          </p:cNvPicPr>
          <p:nvPr userDrawn="1"/>
        </p:nvPicPr>
        <p:blipFill>
          <a:blip r:embed="rId4"/>
          <a:srcRect/>
          <a:stretch>
            <a:fillRect/>
          </a:stretch>
        </p:blipFill>
        <p:spPr bwMode="auto">
          <a:xfrm>
            <a:off x="-12700" y="1052513"/>
            <a:ext cx="9156700" cy="823912"/>
          </a:xfrm>
          <a:prstGeom prst="rect">
            <a:avLst/>
          </a:prstGeom>
          <a:noFill/>
          <a:ln w="9525">
            <a:noFill/>
            <a:miter lim="800000"/>
            <a:headEnd/>
            <a:tailEnd/>
          </a:ln>
        </p:spPr>
      </p:pic>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a:t>Titelmasterformat durch Klicken bearbeiten</a:t>
            </a:r>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Textmasterformat bearbeiten</a:t>
            </a:r>
          </a:p>
        </p:txBody>
      </p:sp>
    </p:spTree>
  </p:cSld>
  <p:clrMapOvr>
    <a:masterClrMapping/>
  </p:clrMapOvr>
  <p:hf hd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3">
            <a:extLst>
              <a:ext uri="{FF2B5EF4-FFF2-40B4-BE49-F238E27FC236}"/>
            </a:extLst>
          </p:cNvPr>
          <p:cNvSpPr>
            <a:spLocks noGrp="1"/>
          </p:cNvSpPr>
          <p:nvPr>
            <p:ph type="dt" sz="half" idx="10"/>
          </p:nvPr>
        </p:nvSpPr>
        <p:spPr/>
        <p:txBody>
          <a:bodyPr/>
          <a:lstStyle>
            <a:lvl1pPr>
              <a:defRPr/>
            </a:lvl1pPr>
          </a:lstStyle>
          <a:p>
            <a:pPr>
              <a:defRPr/>
            </a:pPr>
            <a:fld id="{5E1F0087-CAF0-49B8-9302-649E52DDC2EB}" type="datetimeFigureOut">
              <a:rPr lang="de-DE"/>
              <a:pPr>
                <a:defRPr/>
              </a:pPr>
              <a:t>20.03.2025</a:t>
            </a:fld>
            <a:endParaRPr lang="de-DE"/>
          </a:p>
        </p:txBody>
      </p:sp>
      <p:sp>
        <p:nvSpPr>
          <p:cNvPr id="6" name="Fußzeilenplatzhalter 4">
            <a:extLst>
              <a:ext uri="{FF2B5EF4-FFF2-40B4-BE49-F238E27FC236}"/>
            </a:extLst>
          </p:cNvPr>
          <p:cNvSpPr>
            <a:spLocks noGrp="1"/>
          </p:cNvSpPr>
          <p:nvPr>
            <p:ph type="ftr" sz="quarter" idx="11"/>
          </p:nvPr>
        </p:nvSpPr>
        <p:spPr/>
        <p:txBody>
          <a:bodyPr/>
          <a:lstStyle>
            <a:lvl1pPr>
              <a:defRPr/>
            </a:lvl1pPr>
          </a:lstStyle>
          <a:p>
            <a:pPr>
              <a:defRPr/>
            </a:pPr>
            <a:r>
              <a:rPr lang="de-DE"/>
              <a:t>www.verband-wohneigentum.nrw</a:t>
            </a:r>
          </a:p>
        </p:txBody>
      </p:sp>
      <p:sp>
        <p:nvSpPr>
          <p:cNvPr id="7" name="Foliennummernplatzhalter 5">
            <a:extLst>
              <a:ext uri="{FF2B5EF4-FFF2-40B4-BE49-F238E27FC236}"/>
            </a:extLst>
          </p:cNvPr>
          <p:cNvSpPr>
            <a:spLocks noGrp="1"/>
          </p:cNvSpPr>
          <p:nvPr>
            <p:ph type="sldNum" sz="quarter" idx="12"/>
          </p:nvPr>
        </p:nvSpPr>
        <p:spPr/>
        <p:txBody>
          <a:bodyPr/>
          <a:lstStyle>
            <a:lvl1pPr>
              <a:defRPr/>
            </a:lvl1pPr>
          </a:lstStyle>
          <a:p>
            <a:pPr>
              <a:defRPr/>
            </a:pPr>
            <a:fld id="{CA142E3E-4905-401D-93F7-EF6030C834D7}" type="slidenum">
              <a:rPr lang="de-DE" altLang="de-DE"/>
              <a:pPr>
                <a:defRPr/>
              </a:pPr>
              <a:t>‹Nr.›</a:t>
            </a:fld>
            <a:endParaRPr lang="de-DE" altLang="de-DE"/>
          </a:p>
        </p:txBody>
      </p:sp>
    </p:spTree>
  </p:cSld>
  <p:clrMapOvr>
    <a:masterClrMapping/>
  </p:clrMapOvr>
  <p:transition spd="med">
    <p:fade/>
  </p:transition>
  <p:hf hd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e-DE"/>
              <a:t>Titelmasterformat durch Klicken bearbeiten</a:t>
            </a:r>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3">
            <a:extLst>
              <a:ext uri="{FF2B5EF4-FFF2-40B4-BE49-F238E27FC236}"/>
            </a:extLst>
          </p:cNvPr>
          <p:cNvSpPr>
            <a:spLocks noGrp="1"/>
          </p:cNvSpPr>
          <p:nvPr>
            <p:ph type="dt" sz="half" idx="10"/>
          </p:nvPr>
        </p:nvSpPr>
        <p:spPr/>
        <p:txBody>
          <a:bodyPr/>
          <a:lstStyle>
            <a:lvl1pPr>
              <a:defRPr/>
            </a:lvl1pPr>
          </a:lstStyle>
          <a:p>
            <a:pPr>
              <a:defRPr/>
            </a:pPr>
            <a:fld id="{99A0C134-C993-4AB0-9741-DCDA293A57D1}" type="datetimeFigureOut">
              <a:rPr lang="de-DE"/>
              <a:pPr>
                <a:defRPr/>
              </a:pPr>
              <a:t>20.03.2025</a:t>
            </a:fld>
            <a:endParaRPr lang="de-DE"/>
          </a:p>
        </p:txBody>
      </p:sp>
      <p:sp>
        <p:nvSpPr>
          <p:cNvPr id="8" name="Fußzeilenplatzhalter 4">
            <a:extLst>
              <a:ext uri="{FF2B5EF4-FFF2-40B4-BE49-F238E27FC236}"/>
            </a:extLst>
          </p:cNvPr>
          <p:cNvSpPr>
            <a:spLocks noGrp="1"/>
          </p:cNvSpPr>
          <p:nvPr>
            <p:ph type="ftr" sz="quarter" idx="11"/>
          </p:nvPr>
        </p:nvSpPr>
        <p:spPr/>
        <p:txBody>
          <a:bodyPr/>
          <a:lstStyle>
            <a:lvl1pPr>
              <a:defRPr/>
            </a:lvl1pPr>
          </a:lstStyle>
          <a:p>
            <a:pPr>
              <a:defRPr/>
            </a:pPr>
            <a:r>
              <a:rPr lang="de-DE"/>
              <a:t>www.verband-wohneigentum.nrw</a:t>
            </a:r>
          </a:p>
        </p:txBody>
      </p:sp>
      <p:sp>
        <p:nvSpPr>
          <p:cNvPr id="9" name="Foliennummernplatzhalter 5">
            <a:extLst>
              <a:ext uri="{FF2B5EF4-FFF2-40B4-BE49-F238E27FC236}"/>
            </a:extLst>
          </p:cNvPr>
          <p:cNvSpPr>
            <a:spLocks noGrp="1"/>
          </p:cNvSpPr>
          <p:nvPr>
            <p:ph type="sldNum" sz="quarter" idx="12"/>
          </p:nvPr>
        </p:nvSpPr>
        <p:spPr/>
        <p:txBody>
          <a:bodyPr/>
          <a:lstStyle>
            <a:lvl1pPr>
              <a:defRPr/>
            </a:lvl1pPr>
          </a:lstStyle>
          <a:p>
            <a:pPr>
              <a:defRPr/>
            </a:pPr>
            <a:fld id="{CAF722DC-7370-4713-B8B3-6B47A67D5D9A}" type="slidenum">
              <a:rPr lang="de-DE" altLang="de-DE"/>
              <a:pPr>
                <a:defRPr/>
              </a:pPr>
              <a:t>‹Nr.›</a:t>
            </a:fld>
            <a:endParaRPr lang="de-DE" altLang="de-DE"/>
          </a:p>
        </p:txBody>
      </p:sp>
    </p:spTree>
  </p:cSld>
  <p:clrMapOvr>
    <a:masterClrMapping/>
  </p:clrMapOvr>
  <p:transition spd="med">
    <p:fade/>
  </p:transition>
  <p:hf hdr="0" dt="0"/>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Datumsplatzhalter 3">
            <a:extLst>
              <a:ext uri="{FF2B5EF4-FFF2-40B4-BE49-F238E27FC236}"/>
            </a:extLst>
          </p:cNvPr>
          <p:cNvSpPr>
            <a:spLocks noGrp="1"/>
          </p:cNvSpPr>
          <p:nvPr>
            <p:ph type="dt" sz="half" idx="10"/>
          </p:nvPr>
        </p:nvSpPr>
        <p:spPr/>
        <p:txBody>
          <a:bodyPr/>
          <a:lstStyle>
            <a:lvl1pPr>
              <a:defRPr/>
            </a:lvl1pPr>
          </a:lstStyle>
          <a:p>
            <a:pPr>
              <a:defRPr/>
            </a:pPr>
            <a:fld id="{43910D5E-BC90-4761-A25A-2AE135E402C7}" type="datetimeFigureOut">
              <a:rPr lang="de-DE"/>
              <a:pPr>
                <a:defRPr/>
              </a:pPr>
              <a:t>20.03.2025</a:t>
            </a:fld>
            <a:endParaRPr lang="de-DE"/>
          </a:p>
        </p:txBody>
      </p:sp>
      <p:sp>
        <p:nvSpPr>
          <p:cNvPr id="4" name="Fußzeilenplatzhalter 4">
            <a:extLst>
              <a:ext uri="{FF2B5EF4-FFF2-40B4-BE49-F238E27FC236}"/>
            </a:extLst>
          </p:cNvPr>
          <p:cNvSpPr>
            <a:spLocks noGrp="1"/>
          </p:cNvSpPr>
          <p:nvPr>
            <p:ph type="ftr" sz="quarter" idx="11"/>
          </p:nvPr>
        </p:nvSpPr>
        <p:spPr/>
        <p:txBody>
          <a:bodyPr/>
          <a:lstStyle>
            <a:lvl1pPr>
              <a:defRPr/>
            </a:lvl1pPr>
          </a:lstStyle>
          <a:p>
            <a:pPr>
              <a:defRPr/>
            </a:pPr>
            <a:r>
              <a:rPr lang="de-DE"/>
              <a:t>www.verband-wohneigentum.nrw</a:t>
            </a:r>
          </a:p>
        </p:txBody>
      </p:sp>
      <p:sp>
        <p:nvSpPr>
          <p:cNvPr id="5" name="Foliennummernplatzhalter 5">
            <a:extLst>
              <a:ext uri="{FF2B5EF4-FFF2-40B4-BE49-F238E27FC236}"/>
            </a:extLst>
          </p:cNvPr>
          <p:cNvSpPr>
            <a:spLocks noGrp="1"/>
          </p:cNvSpPr>
          <p:nvPr>
            <p:ph type="sldNum" sz="quarter" idx="12"/>
          </p:nvPr>
        </p:nvSpPr>
        <p:spPr/>
        <p:txBody>
          <a:bodyPr/>
          <a:lstStyle>
            <a:lvl1pPr>
              <a:defRPr/>
            </a:lvl1pPr>
          </a:lstStyle>
          <a:p>
            <a:pPr>
              <a:defRPr/>
            </a:pPr>
            <a:fld id="{E967CF16-5EC3-46A3-9D06-56A098B6E2F4}" type="slidenum">
              <a:rPr lang="de-DE" altLang="de-DE"/>
              <a:pPr>
                <a:defRPr/>
              </a:pPr>
              <a:t>‹Nr.›</a:t>
            </a:fld>
            <a:endParaRPr lang="de-DE" altLang="de-DE"/>
          </a:p>
        </p:txBody>
      </p:sp>
    </p:spTree>
  </p:cSld>
  <p:clrMapOvr>
    <a:masterClrMapping/>
  </p:clrMapOvr>
  <p:transition spd="med">
    <p:fade/>
  </p:transition>
  <p:hf hdr="0" dt="0"/>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3">
            <a:extLst>
              <a:ext uri="{FF2B5EF4-FFF2-40B4-BE49-F238E27FC236}"/>
            </a:extLst>
          </p:cNvPr>
          <p:cNvSpPr>
            <a:spLocks noGrp="1"/>
          </p:cNvSpPr>
          <p:nvPr>
            <p:ph type="dt" sz="half" idx="10"/>
          </p:nvPr>
        </p:nvSpPr>
        <p:spPr/>
        <p:txBody>
          <a:bodyPr/>
          <a:lstStyle>
            <a:lvl1pPr>
              <a:defRPr/>
            </a:lvl1pPr>
          </a:lstStyle>
          <a:p>
            <a:pPr>
              <a:defRPr/>
            </a:pPr>
            <a:fld id="{393FF602-78CE-4748-9FBC-A801C55185E8}" type="datetimeFigureOut">
              <a:rPr lang="de-DE"/>
              <a:pPr>
                <a:defRPr/>
              </a:pPr>
              <a:t>20.03.2025</a:t>
            </a:fld>
            <a:endParaRPr lang="de-DE"/>
          </a:p>
        </p:txBody>
      </p:sp>
      <p:sp>
        <p:nvSpPr>
          <p:cNvPr id="3" name="Fußzeilenplatzhalter 4">
            <a:extLst>
              <a:ext uri="{FF2B5EF4-FFF2-40B4-BE49-F238E27FC236}"/>
            </a:extLst>
          </p:cNvPr>
          <p:cNvSpPr>
            <a:spLocks noGrp="1"/>
          </p:cNvSpPr>
          <p:nvPr>
            <p:ph type="ftr" sz="quarter" idx="11"/>
          </p:nvPr>
        </p:nvSpPr>
        <p:spPr/>
        <p:txBody>
          <a:bodyPr/>
          <a:lstStyle>
            <a:lvl1pPr>
              <a:defRPr/>
            </a:lvl1pPr>
          </a:lstStyle>
          <a:p>
            <a:pPr>
              <a:defRPr/>
            </a:pPr>
            <a:r>
              <a:rPr lang="de-DE"/>
              <a:t>www.verband-wohneigentum.nrw</a:t>
            </a:r>
          </a:p>
        </p:txBody>
      </p:sp>
      <p:sp>
        <p:nvSpPr>
          <p:cNvPr id="4" name="Foliennummernplatzhalter 5">
            <a:extLst>
              <a:ext uri="{FF2B5EF4-FFF2-40B4-BE49-F238E27FC236}"/>
            </a:extLst>
          </p:cNvPr>
          <p:cNvSpPr>
            <a:spLocks noGrp="1"/>
          </p:cNvSpPr>
          <p:nvPr>
            <p:ph type="sldNum" sz="quarter" idx="12"/>
          </p:nvPr>
        </p:nvSpPr>
        <p:spPr/>
        <p:txBody>
          <a:bodyPr/>
          <a:lstStyle>
            <a:lvl1pPr>
              <a:defRPr/>
            </a:lvl1pPr>
          </a:lstStyle>
          <a:p>
            <a:pPr>
              <a:defRPr/>
            </a:pPr>
            <a:fld id="{E574344E-833E-4FCC-82E4-C7CCEBF39DD8}" type="slidenum">
              <a:rPr lang="de-DE" altLang="de-DE"/>
              <a:pPr>
                <a:defRPr/>
              </a:pPr>
              <a:t>‹Nr.›</a:t>
            </a:fld>
            <a:endParaRPr lang="de-DE" altLang="de-DE"/>
          </a:p>
        </p:txBody>
      </p:sp>
    </p:spTree>
  </p:cSld>
  <p:clrMapOvr>
    <a:masterClrMapping/>
  </p:clrMapOvr>
  <p:transition spd="med">
    <p:fade/>
  </p:transition>
  <p:hf hdr="0" dt="0"/>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a:t>Titelmasterformat durch Klicken bearbeiten</a:t>
            </a:r>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5" name="Datumsplatzhalter 3">
            <a:extLst>
              <a:ext uri="{FF2B5EF4-FFF2-40B4-BE49-F238E27FC236}"/>
            </a:extLst>
          </p:cNvPr>
          <p:cNvSpPr>
            <a:spLocks noGrp="1"/>
          </p:cNvSpPr>
          <p:nvPr>
            <p:ph type="dt" sz="half" idx="10"/>
          </p:nvPr>
        </p:nvSpPr>
        <p:spPr/>
        <p:txBody>
          <a:bodyPr/>
          <a:lstStyle>
            <a:lvl1pPr>
              <a:defRPr/>
            </a:lvl1pPr>
          </a:lstStyle>
          <a:p>
            <a:pPr>
              <a:defRPr/>
            </a:pPr>
            <a:fld id="{F0965E3C-1C68-4C27-AD37-C1B66D713BDE}" type="datetimeFigureOut">
              <a:rPr lang="de-DE"/>
              <a:pPr>
                <a:defRPr/>
              </a:pPr>
              <a:t>20.03.2025</a:t>
            </a:fld>
            <a:endParaRPr lang="de-DE"/>
          </a:p>
        </p:txBody>
      </p:sp>
      <p:sp>
        <p:nvSpPr>
          <p:cNvPr id="6" name="Fußzeilenplatzhalter 4">
            <a:extLst>
              <a:ext uri="{FF2B5EF4-FFF2-40B4-BE49-F238E27FC236}"/>
            </a:extLst>
          </p:cNvPr>
          <p:cNvSpPr>
            <a:spLocks noGrp="1"/>
          </p:cNvSpPr>
          <p:nvPr>
            <p:ph type="ftr" sz="quarter" idx="11"/>
          </p:nvPr>
        </p:nvSpPr>
        <p:spPr/>
        <p:txBody>
          <a:bodyPr/>
          <a:lstStyle>
            <a:lvl1pPr>
              <a:defRPr/>
            </a:lvl1pPr>
          </a:lstStyle>
          <a:p>
            <a:pPr>
              <a:defRPr/>
            </a:pPr>
            <a:r>
              <a:rPr lang="de-DE"/>
              <a:t>www.verband-wohneigentum.nrw</a:t>
            </a:r>
          </a:p>
        </p:txBody>
      </p:sp>
      <p:sp>
        <p:nvSpPr>
          <p:cNvPr id="7" name="Foliennummernplatzhalter 5">
            <a:extLst>
              <a:ext uri="{FF2B5EF4-FFF2-40B4-BE49-F238E27FC236}"/>
            </a:extLst>
          </p:cNvPr>
          <p:cNvSpPr>
            <a:spLocks noGrp="1"/>
          </p:cNvSpPr>
          <p:nvPr>
            <p:ph type="sldNum" sz="quarter" idx="12"/>
          </p:nvPr>
        </p:nvSpPr>
        <p:spPr/>
        <p:txBody>
          <a:bodyPr/>
          <a:lstStyle>
            <a:lvl1pPr>
              <a:defRPr/>
            </a:lvl1pPr>
          </a:lstStyle>
          <a:p>
            <a:pPr>
              <a:defRPr/>
            </a:pPr>
            <a:fld id="{801146BE-1AB6-4759-967B-6134E072AF8F}" type="slidenum">
              <a:rPr lang="de-DE" altLang="de-DE"/>
              <a:pPr>
                <a:defRPr/>
              </a:pPr>
              <a:t>‹Nr.›</a:t>
            </a:fld>
            <a:endParaRPr lang="de-DE" altLang="de-DE"/>
          </a:p>
        </p:txBody>
      </p:sp>
    </p:spTree>
  </p:cSld>
  <p:clrMapOvr>
    <a:masterClrMapping/>
  </p:clrMapOvr>
  <p:transition spd="med">
    <p:fade/>
  </p:transition>
  <p:hf hd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a:t>Titelmasterformat durch Klicken bearbeiten</a:t>
            </a:r>
          </a:p>
        </p:txBody>
      </p:sp>
      <p:sp>
        <p:nvSpPr>
          <p:cNvPr id="3" name="Bildplatzhalt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de-DE" noProof="0"/>
              <a:t>Bild durch Klicken auf Symbol hinzufügen</a:t>
            </a:r>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5" name="Datumsplatzhalter 3">
            <a:extLst>
              <a:ext uri="{FF2B5EF4-FFF2-40B4-BE49-F238E27FC236}"/>
            </a:extLst>
          </p:cNvPr>
          <p:cNvSpPr>
            <a:spLocks noGrp="1"/>
          </p:cNvSpPr>
          <p:nvPr>
            <p:ph type="dt" sz="half" idx="10"/>
          </p:nvPr>
        </p:nvSpPr>
        <p:spPr/>
        <p:txBody>
          <a:bodyPr/>
          <a:lstStyle>
            <a:lvl1pPr>
              <a:defRPr/>
            </a:lvl1pPr>
          </a:lstStyle>
          <a:p>
            <a:pPr>
              <a:defRPr/>
            </a:pPr>
            <a:fld id="{92182B89-CD15-4013-AE02-BC5B01388A8E}" type="datetimeFigureOut">
              <a:rPr lang="de-DE"/>
              <a:pPr>
                <a:defRPr/>
              </a:pPr>
              <a:t>20.03.2025</a:t>
            </a:fld>
            <a:endParaRPr lang="de-DE"/>
          </a:p>
        </p:txBody>
      </p:sp>
      <p:sp>
        <p:nvSpPr>
          <p:cNvPr id="6" name="Fußzeilenplatzhalter 4">
            <a:extLst>
              <a:ext uri="{FF2B5EF4-FFF2-40B4-BE49-F238E27FC236}"/>
            </a:extLst>
          </p:cNvPr>
          <p:cNvSpPr>
            <a:spLocks noGrp="1"/>
          </p:cNvSpPr>
          <p:nvPr>
            <p:ph type="ftr" sz="quarter" idx="11"/>
          </p:nvPr>
        </p:nvSpPr>
        <p:spPr/>
        <p:txBody>
          <a:bodyPr/>
          <a:lstStyle>
            <a:lvl1pPr>
              <a:defRPr/>
            </a:lvl1pPr>
          </a:lstStyle>
          <a:p>
            <a:pPr>
              <a:defRPr/>
            </a:pPr>
            <a:r>
              <a:rPr lang="de-DE"/>
              <a:t>www.verband-wohneigentum.nrw</a:t>
            </a:r>
          </a:p>
        </p:txBody>
      </p:sp>
      <p:sp>
        <p:nvSpPr>
          <p:cNvPr id="7" name="Foliennummernplatzhalter 5">
            <a:extLst>
              <a:ext uri="{FF2B5EF4-FFF2-40B4-BE49-F238E27FC236}"/>
            </a:extLst>
          </p:cNvPr>
          <p:cNvSpPr>
            <a:spLocks noGrp="1"/>
          </p:cNvSpPr>
          <p:nvPr>
            <p:ph type="sldNum" sz="quarter" idx="12"/>
          </p:nvPr>
        </p:nvSpPr>
        <p:spPr/>
        <p:txBody>
          <a:bodyPr/>
          <a:lstStyle>
            <a:lvl1pPr>
              <a:defRPr/>
            </a:lvl1pPr>
          </a:lstStyle>
          <a:p>
            <a:pPr>
              <a:defRPr/>
            </a:pPr>
            <a:fld id="{26258DD9-C2A7-4723-B836-D312E1AC2169}" type="slidenum">
              <a:rPr lang="de-DE" altLang="de-DE"/>
              <a:pPr>
                <a:defRPr/>
              </a:pPr>
              <a:t>‹Nr.›</a:t>
            </a:fld>
            <a:endParaRPr lang="de-DE" altLang="de-DE"/>
          </a:p>
        </p:txBody>
      </p:sp>
    </p:spTree>
  </p:cSld>
  <p:clrMapOvr>
    <a:masterClrMapping/>
  </p:clrMapOvr>
  <p:transition spd="med">
    <p:fade/>
  </p:transition>
  <p:hf hd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Vertikaler Textplatzhalter 2"/>
          <p:cNvSpPr>
            <a:spLocks noGrp="1"/>
          </p:cNvSpPr>
          <p:nvPr>
            <p:ph type="body" orient="vert" idx="1"/>
          </p:nvPr>
        </p:nvSpPr>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extLst>
          </p:cNvPr>
          <p:cNvSpPr>
            <a:spLocks noGrp="1"/>
          </p:cNvSpPr>
          <p:nvPr>
            <p:ph type="dt" sz="half" idx="10"/>
          </p:nvPr>
        </p:nvSpPr>
        <p:spPr/>
        <p:txBody>
          <a:bodyPr/>
          <a:lstStyle>
            <a:lvl1pPr>
              <a:defRPr/>
            </a:lvl1pPr>
          </a:lstStyle>
          <a:p>
            <a:pPr>
              <a:defRPr/>
            </a:pPr>
            <a:fld id="{ECFB579B-BC34-4216-ABB1-DCE90E8034C5}" type="datetimeFigureOut">
              <a:rPr lang="de-DE"/>
              <a:pPr>
                <a:defRPr/>
              </a:pPr>
              <a:t>20.03.2025</a:t>
            </a:fld>
            <a:endParaRPr lang="de-DE"/>
          </a:p>
        </p:txBody>
      </p:sp>
      <p:sp>
        <p:nvSpPr>
          <p:cNvPr id="5" name="Fußzeilenplatzhalter 4">
            <a:extLst>
              <a:ext uri="{FF2B5EF4-FFF2-40B4-BE49-F238E27FC236}"/>
            </a:extLst>
          </p:cNvPr>
          <p:cNvSpPr>
            <a:spLocks noGrp="1"/>
          </p:cNvSpPr>
          <p:nvPr>
            <p:ph type="ftr" sz="quarter" idx="11"/>
          </p:nvPr>
        </p:nvSpPr>
        <p:spPr/>
        <p:txBody>
          <a:bodyPr/>
          <a:lstStyle>
            <a:lvl1pPr>
              <a:defRPr/>
            </a:lvl1pPr>
          </a:lstStyle>
          <a:p>
            <a:pPr>
              <a:defRPr/>
            </a:pPr>
            <a:r>
              <a:rPr lang="de-DE"/>
              <a:t>www.verband-wohneigentum.nrw</a:t>
            </a:r>
          </a:p>
        </p:txBody>
      </p:sp>
      <p:sp>
        <p:nvSpPr>
          <p:cNvPr id="6" name="Foliennummernplatzhalter 5">
            <a:extLst>
              <a:ext uri="{FF2B5EF4-FFF2-40B4-BE49-F238E27FC236}"/>
            </a:extLst>
          </p:cNvPr>
          <p:cNvSpPr>
            <a:spLocks noGrp="1"/>
          </p:cNvSpPr>
          <p:nvPr>
            <p:ph type="sldNum" sz="quarter" idx="12"/>
          </p:nvPr>
        </p:nvSpPr>
        <p:spPr/>
        <p:txBody>
          <a:bodyPr/>
          <a:lstStyle>
            <a:lvl1pPr>
              <a:defRPr/>
            </a:lvl1pPr>
          </a:lstStyle>
          <a:p>
            <a:pPr>
              <a:defRPr/>
            </a:pPr>
            <a:fld id="{AE3C5C37-F938-4748-B4AA-12CDD69BC614}" type="slidenum">
              <a:rPr lang="de-DE" altLang="de-DE"/>
              <a:pPr>
                <a:defRPr/>
              </a:pPr>
              <a:t>‹Nr.›</a:t>
            </a:fld>
            <a:endParaRPr lang="de-DE" altLang="de-DE"/>
          </a:p>
        </p:txBody>
      </p:sp>
    </p:spTree>
  </p:cSld>
  <p:clrMapOvr>
    <a:masterClrMapping/>
  </p:clrMapOvr>
  <p:transition spd="med">
    <p:fade/>
  </p:transition>
  <p:hf hdr="0" dt="0"/>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38"/>
            <a:ext cx="2057400" cy="5851525"/>
          </a:xfr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457200" y="274638"/>
            <a:ext cx="6019800" cy="5851525"/>
          </a:xfr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extLst>
          </p:cNvPr>
          <p:cNvSpPr>
            <a:spLocks noGrp="1"/>
          </p:cNvSpPr>
          <p:nvPr>
            <p:ph type="dt" sz="half" idx="10"/>
          </p:nvPr>
        </p:nvSpPr>
        <p:spPr/>
        <p:txBody>
          <a:bodyPr/>
          <a:lstStyle>
            <a:lvl1pPr>
              <a:defRPr/>
            </a:lvl1pPr>
          </a:lstStyle>
          <a:p>
            <a:pPr>
              <a:defRPr/>
            </a:pPr>
            <a:fld id="{1BEA4156-E72B-4592-8C38-E520A8ABC0C6}" type="datetimeFigureOut">
              <a:rPr lang="de-DE"/>
              <a:pPr>
                <a:defRPr/>
              </a:pPr>
              <a:t>20.03.2025</a:t>
            </a:fld>
            <a:endParaRPr lang="de-DE"/>
          </a:p>
        </p:txBody>
      </p:sp>
      <p:sp>
        <p:nvSpPr>
          <p:cNvPr id="5" name="Fußzeilenplatzhalter 4">
            <a:extLst>
              <a:ext uri="{FF2B5EF4-FFF2-40B4-BE49-F238E27FC236}"/>
            </a:extLst>
          </p:cNvPr>
          <p:cNvSpPr>
            <a:spLocks noGrp="1"/>
          </p:cNvSpPr>
          <p:nvPr>
            <p:ph type="ftr" sz="quarter" idx="11"/>
          </p:nvPr>
        </p:nvSpPr>
        <p:spPr/>
        <p:txBody>
          <a:bodyPr/>
          <a:lstStyle>
            <a:lvl1pPr>
              <a:defRPr/>
            </a:lvl1pPr>
          </a:lstStyle>
          <a:p>
            <a:pPr>
              <a:defRPr/>
            </a:pPr>
            <a:r>
              <a:rPr lang="de-DE"/>
              <a:t>www.verband-wohneigentum.nrw</a:t>
            </a:r>
          </a:p>
        </p:txBody>
      </p:sp>
      <p:sp>
        <p:nvSpPr>
          <p:cNvPr id="6" name="Foliennummernplatzhalter 5">
            <a:extLst>
              <a:ext uri="{FF2B5EF4-FFF2-40B4-BE49-F238E27FC236}"/>
            </a:extLst>
          </p:cNvPr>
          <p:cNvSpPr>
            <a:spLocks noGrp="1"/>
          </p:cNvSpPr>
          <p:nvPr>
            <p:ph type="sldNum" sz="quarter" idx="12"/>
          </p:nvPr>
        </p:nvSpPr>
        <p:spPr/>
        <p:txBody>
          <a:bodyPr/>
          <a:lstStyle>
            <a:lvl1pPr>
              <a:defRPr/>
            </a:lvl1pPr>
          </a:lstStyle>
          <a:p>
            <a:pPr>
              <a:defRPr/>
            </a:pPr>
            <a:fld id="{B6BCC757-6747-42D1-A5CB-40B2A214352E}" type="slidenum">
              <a:rPr lang="de-DE" altLang="de-DE"/>
              <a:pPr>
                <a:defRPr/>
              </a:pPr>
              <a:t>‹Nr.›</a:t>
            </a:fld>
            <a:endParaRPr lang="de-DE" altLang="de-DE"/>
          </a:p>
        </p:txBody>
      </p:sp>
    </p:spTree>
  </p:cSld>
  <p:clrMapOvr>
    <a:masterClrMapping/>
  </p:clrMapOvr>
  <p:transition spd="med">
    <p:fade/>
  </p:transition>
  <p:hf hdr="0" dt="0"/>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PhAnim="0" type="title">
  <p:cSld name="2_Titelfolie">
    <p:spTree>
      <p:nvGrpSpPr>
        <p:cNvPr id="1" name=""/>
        <p:cNvGrpSpPr/>
        <p:nvPr/>
      </p:nvGrpSpPr>
      <p:grpSpPr>
        <a:xfrm>
          <a:off x="0" y="0"/>
          <a:ext cx="0" cy="0"/>
          <a:chOff x="0" y="0"/>
          <a:chExt cx="0" cy="0"/>
        </a:xfrm>
      </p:grpSpPr>
      <p:sp>
        <p:nvSpPr>
          <p:cNvPr id="44034" name="Rectangle 2"/>
          <p:cNvSpPr>
            <a:spLocks noGrp="1" noChangeArrowheads="1"/>
          </p:cNvSpPr>
          <p:nvPr>
            <p:ph type="ctrTitle"/>
          </p:nvPr>
        </p:nvSpPr>
        <p:spPr>
          <a:xfrm>
            <a:off x="685800" y="1773238"/>
            <a:ext cx="7772400" cy="1470025"/>
          </a:xfrm>
        </p:spPr>
        <p:txBody>
          <a:bodyPr/>
          <a:lstStyle>
            <a:lvl1pPr>
              <a:defRPr b="1"/>
            </a:lvl1pPr>
          </a:lstStyle>
          <a:p>
            <a:r>
              <a:rPr lang="de-DE"/>
              <a:t>Titelmasterformat durch Klicken bearbeiten</a:t>
            </a:r>
          </a:p>
        </p:txBody>
      </p:sp>
      <p:sp>
        <p:nvSpPr>
          <p:cNvPr id="44035" name="Rectangle 3"/>
          <p:cNvSpPr>
            <a:spLocks noGrp="1" noChangeArrowheads="1"/>
          </p:cNvSpPr>
          <p:nvPr>
            <p:ph type="subTitle" idx="1"/>
          </p:nvPr>
        </p:nvSpPr>
        <p:spPr>
          <a:xfrm>
            <a:off x="1371600" y="3886200"/>
            <a:ext cx="6400800" cy="1752600"/>
          </a:xfrm>
        </p:spPr>
        <p:txBody>
          <a:bodyPr/>
          <a:lstStyle>
            <a:lvl1pPr marL="0" indent="0" algn="ctr">
              <a:buFont typeface="Wingdings" pitchFamily="2" charset="2"/>
              <a:buNone/>
              <a:defRPr/>
            </a:lvl1pPr>
          </a:lstStyle>
          <a:p>
            <a:r>
              <a:rPr lang="de-DE"/>
              <a:t>Formatvorlage des Untertitelmasters durch Klicken bearbeiten</a:t>
            </a:r>
          </a:p>
        </p:txBody>
      </p:sp>
      <p:sp>
        <p:nvSpPr>
          <p:cNvPr id="4" name="Rectangle 4">
            <a:extLst>
              <a:ext uri="{FF2B5EF4-FFF2-40B4-BE49-F238E27FC236}"/>
            </a:extLst>
          </p:cNvPr>
          <p:cNvSpPr>
            <a:spLocks noGrp="1" noChangeArrowheads="1"/>
          </p:cNvSpPr>
          <p:nvPr>
            <p:ph type="dt" sz="half" idx="10"/>
          </p:nvPr>
        </p:nvSpPr>
        <p:spPr/>
        <p:txBody>
          <a:bodyPr/>
          <a:lstStyle>
            <a:lvl1pPr>
              <a:defRPr/>
            </a:lvl1pPr>
          </a:lstStyle>
          <a:p>
            <a:pPr>
              <a:defRPr/>
            </a:pPr>
            <a:fld id="{A98BBFFA-2F38-4AC3-BCA8-2B73CE5651C0}" type="datetimeFigureOut">
              <a:rPr lang="de-DE"/>
              <a:pPr>
                <a:defRPr/>
              </a:pPr>
              <a:t>20.03.2025</a:t>
            </a:fld>
            <a:endParaRPr lang="de-DE"/>
          </a:p>
        </p:txBody>
      </p:sp>
      <p:sp>
        <p:nvSpPr>
          <p:cNvPr id="5" name="Rectangle 5">
            <a:extLst>
              <a:ext uri="{FF2B5EF4-FFF2-40B4-BE49-F238E27FC236}"/>
            </a:extLst>
          </p:cNvPr>
          <p:cNvSpPr>
            <a:spLocks noGrp="1" noChangeArrowheads="1"/>
          </p:cNvSpPr>
          <p:nvPr>
            <p:ph type="ftr" sz="quarter" idx="11"/>
          </p:nvPr>
        </p:nvSpPr>
        <p:spPr>
          <a:xfrm>
            <a:off x="3124200" y="6245225"/>
            <a:ext cx="2895600" cy="476250"/>
          </a:xfrm>
        </p:spPr>
        <p:txBody>
          <a:bodyPr/>
          <a:lstStyle>
            <a:lvl1pPr>
              <a:defRPr b="0">
                <a:solidFill>
                  <a:schemeClr val="tx1"/>
                </a:solidFill>
                <a:latin typeface="Arial" charset="0"/>
              </a:defRPr>
            </a:lvl1pPr>
          </a:lstStyle>
          <a:p>
            <a:pPr>
              <a:defRPr/>
            </a:pPr>
            <a:r>
              <a:rPr lang="de-DE"/>
              <a:t>www.verband-wohneigentum.nrw</a:t>
            </a:r>
          </a:p>
        </p:txBody>
      </p:sp>
      <p:sp>
        <p:nvSpPr>
          <p:cNvPr id="6" name="Rectangle 6">
            <a:extLst>
              <a:ext uri="{FF2B5EF4-FFF2-40B4-BE49-F238E27FC236}"/>
            </a:extLst>
          </p:cNvPr>
          <p:cNvSpPr>
            <a:spLocks noGrp="1" noChangeArrowheads="1"/>
          </p:cNvSpPr>
          <p:nvPr>
            <p:ph type="sldNum" sz="quarter" idx="12"/>
          </p:nvPr>
        </p:nvSpPr>
        <p:spPr>
          <a:xfrm>
            <a:off x="6553200" y="6245225"/>
            <a:ext cx="2133600" cy="476250"/>
          </a:xfrm>
        </p:spPr>
        <p:txBody>
          <a:bodyPr/>
          <a:lstStyle>
            <a:lvl1pPr>
              <a:defRPr>
                <a:solidFill>
                  <a:schemeClr val="tx1"/>
                </a:solidFill>
              </a:defRPr>
            </a:lvl1pPr>
          </a:lstStyle>
          <a:p>
            <a:pPr>
              <a:defRPr/>
            </a:pPr>
            <a:fld id="{D5A16EFD-689C-4B8D-AC55-794316C4F1DC}" type="slidenum">
              <a:rPr lang="de-DE" altLang="de-DE"/>
              <a:pPr>
                <a:defRPr/>
              </a:pPr>
              <a:t>‹Nr.›</a:t>
            </a:fld>
            <a:endParaRPr lang="de-DE" altLang="de-DE"/>
          </a:p>
        </p:txBody>
      </p:sp>
    </p:spTree>
  </p:cSld>
  <p:clrMapOvr>
    <a:masterClrMapping/>
  </p:clrMapOvr>
  <p:transition spd="med">
    <p:fade/>
  </p:transition>
  <p:hf hd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elplatzhalt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de-DE" altLang="de-DE" smtClean="0"/>
              <a:t>Titelmasterformat durch Klicken bearbeiten</a:t>
            </a:r>
          </a:p>
        </p:txBody>
      </p:sp>
      <p:sp>
        <p:nvSpPr>
          <p:cNvPr id="1027" name="Textplatzhalt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de-DE" altLang="de-DE" smtClean="0"/>
              <a:t>Textmasterformat bearbeiten</a:t>
            </a:r>
          </a:p>
          <a:p>
            <a:pPr lvl="1"/>
            <a:r>
              <a:rPr lang="de-DE" altLang="de-DE" smtClean="0"/>
              <a:t>Zweite Ebene</a:t>
            </a:r>
          </a:p>
          <a:p>
            <a:pPr lvl="2"/>
            <a:r>
              <a:rPr lang="de-DE" altLang="de-DE" smtClean="0"/>
              <a:t>Dritte Ebene</a:t>
            </a:r>
          </a:p>
          <a:p>
            <a:pPr lvl="3"/>
            <a:r>
              <a:rPr lang="de-DE" altLang="de-DE" smtClean="0"/>
              <a:t>Vierte Ebene</a:t>
            </a:r>
          </a:p>
          <a:p>
            <a:pPr lvl="4"/>
            <a:r>
              <a:rPr lang="de-DE" altLang="de-DE" smtClean="0"/>
              <a:t>Fünfte Ebene</a:t>
            </a:r>
          </a:p>
        </p:txBody>
      </p:sp>
      <p:sp>
        <p:nvSpPr>
          <p:cNvPr id="4" name="Datumsplatzhalter 3">
            <a:extLst>
              <a:ext uri="{FF2B5EF4-FFF2-40B4-BE49-F238E27FC236}"/>
            </a:extLst>
          </p:cNvPr>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latin typeface="Arial" charset="0"/>
                <a:cs typeface="+mn-cs"/>
              </a:defRPr>
            </a:lvl1pPr>
          </a:lstStyle>
          <a:p>
            <a:pPr>
              <a:defRPr/>
            </a:pPr>
            <a:fld id="{84F2C2D8-3693-4DC7-B01D-EB823E9FDD84}" type="datetimeFigureOut">
              <a:rPr lang="de-DE"/>
              <a:pPr>
                <a:defRPr/>
              </a:pPr>
              <a:t>20.03.2025</a:t>
            </a:fld>
            <a:endParaRPr lang="de-DE"/>
          </a:p>
        </p:txBody>
      </p:sp>
      <p:sp>
        <p:nvSpPr>
          <p:cNvPr id="5" name="Fußzeilenplatzhalter 4">
            <a:extLst>
              <a:ext uri="{FF2B5EF4-FFF2-40B4-BE49-F238E27FC236}"/>
            </a:extLst>
          </p:cNvPr>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latin typeface="Arial" charset="0"/>
                <a:cs typeface="+mn-cs"/>
              </a:defRPr>
            </a:lvl1pPr>
          </a:lstStyle>
          <a:p>
            <a:pPr>
              <a:defRPr/>
            </a:pPr>
            <a:r>
              <a:rPr lang="de-DE"/>
              <a:t>www.verband-wohneigentum.nrw</a:t>
            </a:r>
          </a:p>
        </p:txBody>
      </p:sp>
      <p:sp>
        <p:nvSpPr>
          <p:cNvPr id="6" name="Foliennummernplatzhalter 5">
            <a:extLst>
              <a:ext uri="{FF2B5EF4-FFF2-40B4-BE49-F238E27FC236}"/>
            </a:extLst>
          </p:cNvPr>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Arial" panose="020B0604020202020204" pitchFamily="34" charset="0"/>
                <a:cs typeface="Arial" panose="020B0604020202020204" pitchFamily="34" charset="0"/>
              </a:defRPr>
            </a:lvl1pPr>
          </a:lstStyle>
          <a:p>
            <a:pPr>
              <a:defRPr/>
            </a:pPr>
            <a:fld id="{42AE9074-CE80-4EC6-9A3E-F868E45050AF}" type="slidenum">
              <a:rPr lang="de-DE" altLang="de-DE"/>
              <a:pPr>
                <a:defRPr/>
              </a:pPr>
              <a:t>‹Nr.›</a:t>
            </a:fld>
            <a:endParaRPr lang="de-DE" altLang="de-DE"/>
          </a:p>
        </p:txBody>
      </p:sp>
    </p:spTree>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68" r:id="rId5"/>
    <p:sldLayoutId id="2147483667" r:id="rId6"/>
    <p:sldLayoutId id="2147483666" r:id="rId7"/>
    <p:sldLayoutId id="2147483665" r:id="rId8"/>
    <p:sldLayoutId id="2147483664" r:id="rId9"/>
    <p:sldLayoutId id="2147483663" r:id="rId10"/>
    <p:sldLayoutId id="2147483662" r:id="rId11"/>
    <p:sldLayoutId id="2147483661" r:id="rId12"/>
    <p:sldLayoutId id="2147483673" r:id="rId13"/>
  </p:sldLayoutIdLst>
  <p:transition spd="med">
    <p:fade/>
  </p:transition>
  <p:hf hd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10.wmf"/></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10.wmf"/></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3.xml"/><Relationship Id="rId6" Type="http://schemas.openxmlformats.org/officeDocument/2006/relationships/image" Target="../media/image17.png"/><Relationship Id="rId5" Type="http://schemas.openxmlformats.org/officeDocument/2006/relationships/image" Target="../media/image16.jpeg"/><Relationship Id="rId4" Type="http://schemas.openxmlformats.org/officeDocument/2006/relationships/image" Target="../media/image15.png"/><Relationship Id="rId9" Type="http://schemas.openxmlformats.org/officeDocument/2006/relationships/image" Target="../media/image20.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9.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notesSlide" Target="../notesSlides/notesSlide20.xml"/><Relationship Id="rId1" Type="http://schemas.openxmlformats.org/officeDocument/2006/relationships/slideLayout" Target="../slideLayouts/slideLayout3.xml"/><Relationship Id="rId5" Type="http://schemas.openxmlformats.org/officeDocument/2006/relationships/image" Target="../media/image27.png"/><Relationship Id="rId4" Type="http://schemas.openxmlformats.org/officeDocument/2006/relationships/image" Target="../media/image10.wmf"/></Relationships>
</file>

<file path=ppt/slides/_rels/slide2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notesSlide" Target="../notesSlides/notesSlide28.xml"/><Relationship Id="rId1" Type="http://schemas.openxmlformats.org/officeDocument/2006/relationships/slideLayout" Target="../slideLayouts/slideLayout3.xml"/><Relationship Id="rId5" Type="http://schemas.openxmlformats.org/officeDocument/2006/relationships/image" Target="../media/image30.png"/><Relationship Id="rId4" Type="http://schemas.openxmlformats.org/officeDocument/2006/relationships/image" Target="../media/image10.wmf"/></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notesSlide" Target="../notesSlides/notesSlide30.xml"/><Relationship Id="rId1" Type="http://schemas.openxmlformats.org/officeDocument/2006/relationships/slideLayout" Target="../slideLayouts/slideLayout3.xml"/><Relationship Id="rId5" Type="http://schemas.openxmlformats.org/officeDocument/2006/relationships/image" Target="../media/image31.png"/><Relationship Id="rId4" Type="http://schemas.openxmlformats.org/officeDocument/2006/relationships/image" Target="../media/image10.wmf"/></Relationships>
</file>

<file path=ppt/slides/_rels/slide31.x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notesSlide" Target="../notesSlides/notesSlide31.xml"/><Relationship Id="rId1" Type="http://schemas.openxmlformats.org/officeDocument/2006/relationships/slideLayout" Target="../slideLayouts/slideLayout3.xml"/><Relationship Id="rId4" Type="http://schemas.openxmlformats.org/officeDocument/2006/relationships/image" Target="../media/image10.wmf"/></Relationships>
</file>

<file path=ppt/slides/_rels/slide32.xml.rels><?xml version="1.0" encoding="UTF-8" standalone="yes"?>
<Relationships xmlns="http://schemas.openxmlformats.org/package/2006/relationships"><Relationship Id="rId3" Type="http://schemas.openxmlformats.org/officeDocument/2006/relationships/hyperlink" Target="http://www.verband&#8211;wohneigentum.nrw/" TargetMode="External"/><Relationship Id="rId2" Type="http://schemas.openxmlformats.org/officeDocument/2006/relationships/notesSlide" Target="../notesSlides/notesSlide32.xml"/><Relationship Id="rId1" Type="http://schemas.openxmlformats.org/officeDocument/2006/relationships/slideLayout" Target="../slideLayouts/slideLayout3.xml"/><Relationship Id="rId6" Type="http://schemas.openxmlformats.org/officeDocument/2006/relationships/hyperlink" Target="http://www.davo-software.de/" TargetMode="External"/><Relationship Id="rId5" Type="http://schemas.openxmlformats.org/officeDocument/2006/relationships/hyperlink" Target="http://www.vwnrw.de/" TargetMode="External"/><Relationship Id="rId4" Type="http://schemas.openxmlformats.org/officeDocument/2006/relationships/hyperlink" Target="http://www.gartenberatung.de/" TargetMode="Externa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hteck 1"/>
          <p:cNvSpPr>
            <a:spLocks noChangeArrowheads="1"/>
          </p:cNvSpPr>
          <p:nvPr/>
        </p:nvSpPr>
        <p:spPr bwMode="auto">
          <a:xfrm>
            <a:off x="0" y="0"/>
            <a:ext cx="11052175" cy="6811963"/>
          </a:xfrm>
          <a:prstGeom prst="rect">
            <a:avLst/>
          </a:prstGeom>
          <a:noFill/>
          <a:ln w="9525">
            <a:noFill/>
            <a:miter lim="800000"/>
            <a:headEnd/>
            <a:tailEnd/>
          </a:ln>
        </p:spPr>
        <p:txBody>
          <a:bodyPr>
            <a:spAutoFit/>
          </a:bodyPr>
          <a:lstStyle/>
          <a:p>
            <a:pPr marL="457200">
              <a:spcBef>
                <a:spcPts val="675"/>
              </a:spcBef>
            </a:pPr>
            <a:r>
              <a:rPr lang="de-DE" sz="1600">
                <a:solidFill>
                  <a:srgbClr val="000000"/>
                </a:solidFill>
              </a:rPr>
              <a:t>                                         </a:t>
            </a:r>
            <a:r>
              <a:rPr lang="de-DE" sz="4400" b="1">
                <a:solidFill>
                  <a:srgbClr val="000000"/>
                </a:solidFill>
              </a:rPr>
              <a:t>Herzlich willkommen</a:t>
            </a:r>
          </a:p>
          <a:p>
            <a:pPr marL="457200">
              <a:spcBef>
                <a:spcPts val="675"/>
              </a:spcBef>
            </a:pPr>
            <a:endParaRPr lang="de-DE" sz="4400" b="1">
              <a:solidFill>
                <a:srgbClr val="000000"/>
              </a:solidFill>
            </a:endParaRPr>
          </a:p>
          <a:p>
            <a:pPr marL="457200">
              <a:spcBef>
                <a:spcPts val="675"/>
              </a:spcBef>
            </a:pPr>
            <a:endParaRPr lang="de-DE" sz="4400" b="1">
              <a:solidFill>
                <a:srgbClr val="000000"/>
              </a:solidFill>
            </a:endParaRPr>
          </a:p>
          <a:p>
            <a:pPr marL="457200">
              <a:spcBef>
                <a:spcPts val="675"/>
              </a:spcBef>
            </a:pPr>
            <a:endParaRPr lang="de-DE" sz="4400" b="1">
              <a:solidFill>
                <a:srgbClr val="000000"/>
              </a:solidFill>
            </a:endParaRPr>
          </a:p>
          <a:p>
            <a:pPr marL="457200">
              <a:spcBef>
                <a:spcPts val="675"/>
              </a:spcBef>
            </a:pPr>
            <a:endParaRPr lang="de-DE" sz="4400" b="1">
              <a:solidFill>
                <a:srgbClr val="000000"/>
              </a:solidFill>
            </a:endParaRPr>
          </a:p>
          <a:p>
            <a:pPr marL="457200">
              <a:spcBef>
                <a:spcPts val="675"/>
              </a:spcBef>
            </a:pPr>
            <a:r>
              <a:rPr lang="de-DE" sz="4400" b="1">
                <a:solidFill>
                  <a:srgbClr val="000000"/>
                </a:solidFill>
              </a:rPr>
              <a:t> </a:t>
            </a:r>
            <a:endParaRPr lang="de-DE" sz="4400"/>
          </a:p>
          <a:p>
            <a:pPr marL="457200">
              <a:spcBef>
                <a:spcPts val="1050"/>
              </a:spcBef>
            </a:pPr>
            <a:endParaRPr lang="de-DE" sz="4400" u="sng">
              <a:solidFill>
                <a:srgbClr val="000000"/>
              </a:solidFill>
            </a:endParaRPr>
          </a:p>
          <a:p>
            <a:pPr marL="457200">
              <a:spcBef>
                <a:spcPts val="1050"/>
              </a:spcBef>
            </a:pPr>
            <a:r>
              <a:rPr lang="de-DE" sz="4400" u="sng">
                <a:solidFill>
                  <a:srgbClr val="000000"/>
                </a:solidFill>
              </a:rPr>
              <a:t> </a:t>
            </a:r>
            <a:r>
              <a:rPr lang="de-DE" sz="4400">
                <a:solidFill>
                  <a:srgbClr val="000000"/>
                </a:solidFill>
              </a:rPr>
              <a:t> </a:t>
            </a:r>
          </a:p>
          <a:p>
            <a:pPr marL="457200">
              <a:spcBef>
                <a:spcPts val="1050"/>
              </a:spcBef>
            </a:pPr>
            <a:r>
              <a:rPr lang="de-DE" sz="2800">
                <a:solidFill>
                  <a:srgbClr val="000000"/>
                </a:solidFill>
              </a:rPr>
              <a:t>Kreisverband ESSEN</a:t>
            </a:r>
            <a:endParaRPr lang="de-DE" sz="2800"/>
          </a:p>
        </p:txBody>
      </p:sp>
    </p:spTree>
  </p:cSld>
  <p:clrMapOvr>
    <a:masterClrMapping/>
  </p:clrMapOvr>
  <p:transition spd="med">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ChangeArrowheads="1"/>
          </p:cNvSpPr>
          <p:nvPr>
            <p:ph type="title"/>
          </p:nvPr>
        </p:nvSpPr>
        <p:spPr>
          <a:xfrm>
            <a:off x="476250" y="257175"/>
            <a:ext cx="8229600" cy="1143000"/>
          </a:xfrm>
        </p:spPr>
        <p:txBody>
          <a:bodyPr/>
          <a:lstStyle/>
          <a:p>
            <a:endParaRPr lang="de-DE" altLang="de-DE" smtClean="0"/>
          </a:p>
        </p:txBody>
      </p:sp>
      <p:pic>
        <p:nvPicPr>
          <p:cNvPr id="19458" name="Picture 3" descr="10_Welle_breit_2010"/>
          <p:cNvPicPr>
            <a:picLocks noChangeAspect="1" noChangeArrowheads="1"/>
          </p:cNvPicPr>
          <p:nvPr/>
        </p:nvPicPr>
        <p:blipFill>
          <a:blip r:embed="rId3"/>
          <a:srcRect/>
          <a:stretch>
            <a:fillRect/>
          </a:stretch>
        </p:blipFill>
        <p:spPr bwMode="auto">
          <a:xfrm>
            <a:off x="3276600" y="-76200"/>
            <a:ext cx="5867400" cy="1155700"/>
          </a:xfrm>
          <a:prstGeom prst="rect">
            <a:avLst/>
          </a:prstGeom>
          <a:noFill/>
          <a:ln w="9525">
            <a:noFill/>
            <a:miter lim="800000"/>
            <a:headEnd/>
            <a:tailEnd/>
          </a:ln>
        </p:spPr>
      </p:pic>
      <p:pic>
        <p:nvPicPr>
          <p:cNvPr id="19459" name="Picture 5" descr="6_Logo-Verband-WE_2010"/>
          <p:cNvPicPr>
            <a:picLocks noChangeAspect="1" noChangeArrowheads="1"/>
          </p:cNvPicPr>
          <p:nvPr/>
        </p:nvPicPr>
        <p:blipFill>
          <a:blip r:embed="rId4"/>
          <a:srcRect/>
          <a:stretch>
            <a:fillRect/>
          </a:stretch>
        </p:blipFill>
        <p:spPr bwMode="auto">
          <a:xfrm>
            <a:off x="250825" y="115888"/>
            <a:ext cx="2879725" cy="1079500"/>
          </a:xfrm>
          <a:prstGeom prst="rect">
            <a:avLst/>
          </a:prstGeom>
          <a:noFill/>
          <a:ln w="9525">
            <a:noFill/>
            <a:miter lim="800000"/>
            <a:headEnd/>
            <a:tailEnd/>
          </a:ln>
        </p:spPr>
      </p:pic>
      <p:sp>
        <p:nvSpPr>
          <p:cNvPr id="19460" name="Rectangle 7"/>
          <p:cNvSpPr>
            <a:spLocks noGrp="1" noChangeArrowheads="1"/>
          </p:cNvSpPr>
          <p:nvPr>
            <p:ph idx="1"/>
          </p:nvPr>
        </p:nvSpPr>
        <p:spPr>
          <a:xfrm>
            <a:off x="468313" y="1628775"/>
            <a:ext cx="8229600" cy="4525963"/>
          </a:xfrm>
        </p:spPr>
        <p:txBody>
          <a:bodyPr/>
          <a:lstStyle/>
          <a:p>
            <a:pPr marL="0" indent="0">
              <a:buFontTx/>
              <a:buNone/>
            </a:pPr>
            <a:endParaRPr lang="de-DE" altLang="de-DE" smtClean="0"/>
          </a:p>
        </p:txBody>
      </p:sp>
      <p:sp>
        <p:nvSpPr>
          <p:cNvPr id="2" name="Rechteck 1"/>
          <p:cNvSpPr/>
          <p:nvPr/>
        </p:nvSpPr>
        <p:spPr>
          <a:xfrm>
            <a:off x="1403350" y="2093913"/>
            <a:ext cx="6697663" cy="3065462"/>
          </a:xfrm>
          <a:prstGeom prst="rect">
            <a:avLst/>
          </a:prstGeom>
        </p:spPr>
        <p:txBody>
          <a:bodyPr>
            <a:spAutoFit/>
          </a:bodyPr>
          <a:lstStyle/>
          <a:p>
            <a:pPr marL="457200">
              <a:spcBef>
                <a:spcPts val="675"/>
              </a:spcBef>
            </a:pPr>
            <a:r>
              <a:rPr lang="de-DE" sz="1600">
                <a:solidFill>
                  <a:srgbClr val="000000"/>
                </a:solidFill>
              </a:rPr>
              <a:t>           </a:t>
            </a:r>
            <a:r>
              <a:rPr lang="de-DE" sz="3200" b="1">
                <a:solidFill>
                  <a:srgbClr val="000000"/>
                </a:solidFill>
              </a:rPr>
              <a:t>Herzlich willkommen</a:t>
            </a:r>
          </a:p>
          <a:p>
            <a:pPr marL="457200">
              <a:spcBef>
                <a:spcPts val="675"/>
              </a:spcBef>
            </a:pPr>
            <a:r>
              <a:rPr lang="de-DE" sz="3200" b="1">
                <a:solidFill>
                  <a:srgbClr val="000000"/>
                </a:solidFill>
              </a:rPr>
              <a:t>                   zur </a:t>
            </a:r>
            <a:r>
              <a:rPr lang="de-DE" sz="3600" b="1" u="sng">
                <a:solidFill>
                  <a:srgbClr val="000000"/>
                </a:solidFill>
              </a:rPr>
              <a:t>  </a:t>
            </a:r>
          </a:p>
          <a:p>
            <a:pPr marL="457200">
              <a:spcBef>
                <a:spcPts val="1050"/>
              </a:spcBef>
            </a:pPr>
            <a:r>
              <a:rPr lang="de-DE" sz="3600" b="1" u="sng">
                <a:solidFill>
                  <a:srgbClr val="000000"/>
                </a:solidFill>
              </a:rPr>
              <a:t> Jahreshauptversammlung </a:t>
            </a:r>
          </a:p>
          <a:p>
            <a:pPr marL="457200">
              <a:spcBef>
                <a:spcPts val="763"/>
              </a:spcBef>
            </a:pPr>
            <a:r>
              <a:rPr lang="de-DE" sz="3200">
                <a:solidFill>
                  <a:srgbClr val="000000"/>
                </a:solidFill>
              </a:rPr>
              <a:t>              </a:t>
            </a:r>
          </a:p>
          <a:p>
            <a:pPr marL="457200">
              <a:spcBef>
                <a:spcPts val="763"/>
              </a:spcBef>
            </a:pPr>
            <a:r>
              <a:rPr lang="de-DE" sz="3200">
                <a:solidFill>
                  <a:srgbClr val="000000"/>
                </a:solidFill>
              </a:rPr>
              <a:t>           </a:t>
            </a:r>
            <a:endParaRPr lang="de-DE" sz="3200"/>
          </a:p>
        </p:txBody>
      </p:sp>
    </p:spTree>
  </p:cSld>
  <p:clrMapOvr>
    <a:masterClrMapping/>
  </p:clrMapOvr>
  <p:transition spd="med">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ctrTitle"/>
          </p:nvPr>
        </p:nvSpPr>
        <p:spPr/>
        <p:txBody>
          <a:bodyPr/>
          <a:lstStyle/>
          <a:p>
            <a:pPr eaLnBrk="1" hangingPunct="1"/>
            <a:r>
              <a:rPr lang="de-DE" altLang="de-DE" sz="3600" smtClean="0">
                <a:latin typeface="Arial" charset="0"/>
                <a:cs typeface="Arial" charset="0"/>
              </a:rPr>
              <a:t>VERBAND </a:t>
            </a:r>
            <a:r>
              <a:rPr lang="de-DE" altLang="de-DE" sz="3600" b="1" smtClean="0">
                <a:solidFill>
                  <a:srgbClr val="6AB023"/>
                </a:solidFill>
                <a:latin typeface="Arial" charset="0"/>
                <a:cs typeface="Arial" charset="0"/>
              </a:rPr>
              <a:t>WOHNEIGENTUM</a:t>
            </a:r>
            <a:r>
              <a:rPr lang="de-DE" altLang="de-DE" sz="3600" smtClean="0">
                <a:latin typeface="Arial" charset="0"/>
                <a:cs typeface="Arial" charset="0"/>
              </a:rPr>
              <a:t/>
            </a:r>
            <a:br>
              <a:rPr lang="de-DE" altLang="de-DE" sz="3600" smtClean="0">
                <a:latin typeface="Arial" charset="0"/>
                <a:cs typeface="Arial" charset="0"/>
              </a:rPr>
            </a:br>
            <a:r>
              <a:rPr lang="de-DE" altLang="de-DE" sz="3300" smtClean="0">
                <a:latin typeface="Arial" charset="0"/>
                <a:cs typeface="Arial" charset="0"/>
              </a:rPr>
              <a:t>NORDRHEIN-WESTFALEN E.V.</a:t>
            </a:r>
          </a:p>
        </p:txBody>
      </p:sp>
      <p:sp>
        <p:nvSpPr>
          <p:cNvPr id="21506" name="Rectangle 3"/>
          <p:cNvSpPr>
            <a:spLocks noGrp="1" noChangeArrowheads="1"/>
          </p:cNvSpPr>
          <p:nvPr>
            <p:ph type="subTitle" idx="1"/>
          </p:nvPr>
        </p:nvSpPr>
        <p:spPr/>
        <p:txBody>
          <a:bodyPr/>
          <a:lstStyle/>
          <a:p>
            <a:pPr eaLnBrk="1" hangingPunct="1"/>
            <a:r>
              <a:rPr lang="de-DE" altLang="de-DE" smtClean="0"/>
              <a:t>Ein starker Verband stellt sich vor</a:t>
            </a:r>
          </a:p>
        </p:txBody>
      </p:sp>
    </p:spTree>
  </p:cSld>
  <p:clrMapOvr>
    <a:masterClrMapping/>
  </p:clrMapOvr>
  <p:transition spd="med">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ChangeArrowheads="1"/>
          </p:cNvSpPr>
          <p:nvPr>
            <p:ph type="title"/>
          </p:nvPr>
        </p:nvSpPr>
        <p:spPr>
          <a:xfrm>
            <a:off x="476250" y="257175"/>
            <a:ext cx="8229600" cy="1143000"/>
          </a:xfrm>
        </p:spPr>
        <p:txBody>
          <a:bodyPr/>
          <a:lstStyle/>
          <a:p>
            <a:r>
              <a:rPr lang="de-DE" altLang="de-DE" smtClean="0"/>
              <a:t>Der Verband stellt sich vor</a:t>
            </a:r>
          </a:p>
        </p:txBody>
      </p:sp>
      <p:pic>
        <p:nvPicPr>
          <p:cNvPr id="23554" name="Picture 3" descr="10_Welle_breit_2010"/>
          <p:cNvPicPr>
            <a:picLocks noChangeAspect="1" noChangeArrowheads="1"/>
          </p:cNvPicPr>
          <p:nvPr/>
        </p:nvPicPr>
        <p:blipFill>
          <a:blip r:embed="rId3"/>
          <a:srcRect/>
          <a:stretch>
            <a:fillRect/>
          </a:stretch>
        </p:blipFill>
        <p:spPr bwMode="auto">
          <a:xfrm>
            <a:off x="2268538" y="-577850"/>
            <a:ext cx="5867400" cy="1155700"/>
          </a:xfrm>
          <a:prstGeom prst="rect">
            <a:avLst/>
          </a:prstGeom>
          <a:noFill/>
          <a:ln w="9525">
            <a:noFill/>
            <a:miter lim="800000"/>
            <a:headEnd/>
            <a:tailEnd/>
          </a:ln>
        </p:spPr>
      </p:pic>
      <p:pic>
        <p:nvPicPr>
          <p:cNvPr id="23555" name="Picture 5" descr="6_Logo-Verband-WE_2010"/>
          <p:cNvPicPr>
            <a:picLocks noChangeAspect="1" noChangeArrowheads="1"/>
          </p:cNvPicPr>
          <p:nvPr/>
        </p:nvPicPr>
        <p:blipFill>
          <a:blip r:embed="rId4"/>
          <a:srcRect/>
          <a:stretch>
            <a:fillRect/>
          </a:stretch>
        </p:blipFill>
        <p:spPr bwMode="auto">
          <a:xfrm>
            <a:off x="250825" y="1412875"/>
            <a:ext cx="2879725" cy="1079500"/>
          </a:xfrm>
          <a:prstGeom prst="rect">
            <a:avLst/>
          </a:prstGeom>
          <a:noFill/>
          <a:ln w="9525">
            <a:noFill/>
            <a:miter lim="800000"/>
            <a:headEnd/>
            <a:tailEnd/>
          </a:ln>
        </p:spPr>
      </p:pic>
      <p:sp>
        <p:nvSpPr>
          <p:cNvPr id="23556" name="Rectangle 7"/>
          <p:cNvSpPr>
            <a:spLocks noGrp="1" noChangeArrowheads="1"/>
          </p:cNvSpPr>
          <p:nvPr>
            <p:ph idx="1"/>
          </p:nvPr>
        </p:nvSpPr>
        <p:spPr>
          <a:xfrm>
            <a:off x="468313" y="1628775"/>
            <a:ext cx="8229600" cy="4525963"/>
          </a:xfrm>
        </p:spPr>
        <p:txBody>
          <a:bodyPr/>
          <a:lstStyle/>
          <a:p>
            <a:pPr marL="0" indent="0">
              <a:buFontTx/>
              <a:buNone/>
            </a:pPr>
            <a:r>
              <a:rPr lang="de-DE" smtClean="0"/>
              <a:t> </a:t>
            </a:r>
          </a:p>
          <a:p>
            <a:pPr marL="0" indent="0">
              <a:buFontTx/>
              <a:buNone/>
            </a:pPr>
            <a:endParaRPr lang="de-DE" smtClean="0"/>
          </a:p>
          <a:p>
            <a:pPr marL="0" indent="0">
              <a:buFontTx/>
              <a:buNone/>
            </a:pPr>
            <a:r>
              <a:rPr lang="de-DE" smtClean="0"/>
              <a:t>    	Der VERBAND WOHNEIGENTUM 	</a:t>
            </a:r>
          </a:p>
          <a:p>
            <a:pPr marL="0" indent="0">
              <a:buFontTx/>
              <a:buNone/>
            </a:pPr>
            <a:r>
              <a:rPr lang="de-DE" smtClean="0"/>
              <a:t>      			ist die	</a:t>
            </a:r>
          </a:p>
          <a:p>
            <a:pPr marL="0" indent="0">
              <a:buFontTx/>
              <a:buNone/>
            </a:pPr>
            <a:r>
              <a:rPr lang="de-DE" smtClean="0"/>
              <a:t>	bundesweit größte gemeinnützige 	Verbraucherschutzorganisation für 	selbstnutzende Wohneigentümer.  </a:t>
            </a:r>
            <a:endParaRPr lang="de-DE" altLang="de-DE" smtClean="0"/>
          </a:p>
        </p:txBody>
      </p:sp>
    </p:spTree>
  </p:cSld>
  <p:clrMapOvr>
    <a:masterClrMapping/>
  </p:clrMapOvr>
  <p:transition spd="med">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Titel 1">
            <a:extLst>
              <a:ext uri="{FF2B5EF4-FFF2-40B4-BE49-F238E27FC236}"/>
            </a:extLst>
          </p:cNvPr>
          <p:cNvSpPr>
            <a:spLocks noGrp="1"/>
          </p:cNvSpPr>
          <p:nvPr>
            <p:ph type="title"/>
          </p:nvPr>
        </p:nvSpPr>
        <p:spPr/>
        <p:txBody>
          <a:bodyPr rtlCol="0">
            <a:normAutofit fontScale="90000"/>
          </a:bodyPr>
          <a:lstStyle/>
          <a:p>
            <a:pPr eaLnBrk="1" fontAlgn="auto" hangingPunct="1">
              <a:spcAft>
                <a:spcPts val="0"/>
              </a:spcAft>
              <a:defRPr/>
            </a:pPr>
            <a:r>
              <a:rPr lang="de-DE" dirty="0"/>
              <a:t>Verband Wohneigentum</a:t>
            </a:r>
            <a:br>
              <a:rPr lang="de-DE" dirty="0"/>
            </a:br>
            <a:r>
              <a:rPr lang="de-DE" dirty="0"/>
              <a:t>Nordrhein-Westfalen e.V.</a:t>
            </a:r>
          </a:p>
        </p:txBody>
      </p:sp>
      <p:sp>
        <p:nvSpPr>
          <p:cNvPr id="25602" name="Inhaltsplatzhalter 2"/>
          <p:cNvSpPr>
            <a:spLocks noGrp="1"/>
          </p:cNvSpPr>
          <p:nvPr>
            <p:ph idx="1"/>
          </p:nvPr>
        </p:nvSpPr>
        <p:spPr>
          <a:xfrm>
            <a:off x="457200" y="1862138"/>
            <a:ext cx="8543925" cy="4352925"/>
          </a:xfrm>
        </p:spPr>
        <p:txBody>
          <a:bodyPr/>
          <a:lstStyle/>
          <a:p>
            <a:pPr eaLnBrk="1" hangingPunct="1"/>
            <a:r>
              <a:rPr lang="de-DE" altLang="de-DE" smtClean="0"/>
              <a:t>größter Landesverband im Bundesgebiet</a:t>
            </a:r>
          </a:p>
          <a:p>
            <a:pPr eaLnBrk="1" hangingPunct="1"/>
            <a:r>
              <a:rPr lang="de-DE" altLang="de-DE" smtClean="0"/>
              <a:t>Geschäftsstelle in Dortmund </a:t>
            </a:r>
          </a:p>
          <a:p>
            <a:pPr eaLnBrk="1" hangingPunct="1"/>
            <a:r>
              <a:rPr lang="de-DE" altLang="de-DE" smtClean="0"/>
              <a:t>58 Kreisverbände</a:t>
            </a:r>
          </a:p>
          <a:p>
            <a:pPr eaLnBrk="1" hangingPunct="1"/>
            <a:r>
              <a:rPr lang="de-DE" altLang="de-DE" smtClean="0"/>
              <a:t>ca. 1.400 Gemeinschaften</a:t>
            </a:r>
          </a:p>
          <a:p>
            <a:pPr eaLnBrk="1" hangingPunct="1"/>
            <a:r>
              <a:rPr lang="de-DE" altLang="de-DE" smtClean="0"/>
              <a:t>über 133.000 Mitglieder</a:t>
            </a:r>
          </a:p>
        </p:txBody>
      </p:sp>
      <p:sp>
        <p:nvSpPr>
          <p:cNvPr id="4" name="Fußzeilenplatzhalter 3">
            <a:extLst>
              <a:ext uri="{FF2B5EF4-FFF2-40B4-BE49-F238E27FC236}"/>
            </a:extLst>
          </p:cNvPr>
          <p:cNvSpPr>
            <a:spLocks noGrp="1"/>
          </p:cNvSpPr>
          <p:nvPr>
            <p:ph type="ftr" sz="quarter" idx="10"/>
          </p:nvPr>
        </p:nvSpPr>
        <p:spPr/>
        <p:txBody>
          <a:bodyPr/>
          <a:lstStyle/>
          <a:p>
            <a:pPr>
              <a:defRPr/>
            </a:pPr>
            <a:r>
              <a:rPr lang="de-DE" dirty="0" smtClean="0">
                <a:latin typeface="+mn-lt"/>
              </a:rPr>
              <a:t>www.wohneigentum.nrw</a:t>
            </a:r>
            <a:endParaRPr lang="de-DE" dirty="0">
              <a:latin typeface="+mn-lt"/>
            </a:endParaRPr>
          </a:p>
        </p:txBody>
      </p:sp>
      <p:sp>
        <p:nvSpPr>
          <p:cNvPr id="25604" name="Foliennummernplatzhalter 4"/>
          <p:cNvSpPr>
            <a:spLocks noGrp="1"/>
          </p:cNvSpPr>
          <p:nvPr>
            <p:ph type="sldNum" sz="quarter" idx="4294967295"/>
          </p:nvPr>
        </p:nvSpPr>
        <p:spPr bwMode="auto">
          <a:xfrm>
            <a:off x="7010400" y="6381750"/>
            <a:ext cx="2133600" cy="331788"/>
          </a:xfrm>
          <a:noFill/>
          <a:ln>
            <a:miter lim="800000"/>
            <a:headEnd/>
            <a:tailEnd/>
          </a:ln>
        </p:spPr>
        <p:txBody>
          <a:bodyPr anchor="t"/>
          <a:lstStyle/>
          <a:p>
            <a:pPr algn="l"/>
            <a:fld id="{CEFAABDA-02B1-4F92-A9B5-A1A3612FC628}" type="slidenum">
              <a:rPr lang="de-DE" altLang="de-DE" sz="1800" smtClean="0">
                <a:latin typeface="Arial" charset="0"/>
                <a:cs typeface="Arial" charset="0"/>
              </a:rPr>
              <a:pPr algn="l"/>
              <a:t>5</a:t>
            </a:fld>
            <a:endParaRPr lang="de-DE" altLang="de-DE" sz="1800" smtClean="0">
              <a:latin typeface="Arial" charset="0"/>
              <a:cs typeface="Arial" charset="0"/>
            </a:endParaRPr>
          </a:p>
        </p:txBody>
      </p:sp>
    </p:spTree>
  </p:cSld>
  <p:clrMapOvr>
    <a:masterClrMapping/>
  </p:clrMapOvr>
  <p:transition spd="med">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ußzeilenplatzhalter 1">
            <a:extLst>
              <a:ext uri="{FF2B5EF4-FFF2-40B4-BE49-F238E27FC236}"/>
            </a:extLst>
          </p:cNvPr>
          <p:cNvSpPr>
            <a:spLocks noGrp="1"/>
          </p:cNvSpPr>
          <p:nvPr>
            <p:ph type="ftr" sz="quarter" idx="11"/>
          </p:nvPr>
        </p:nvSpPr>
        <p:spPr/>
        <p:txBody>
          <a:bodyPr/>
          <a:lstStyle/>
          <a:p>
            <a:pPr>
              <a:defRPr/>
            </a:pPr>
            <a:r>
              <a:rPr lang="de-DE"/>
              <a:t>www.verband-wohneigentum.nrw</a:t>
            </a:r>
          </a:p>
        </p:txBody>
      </p:sp>
      <p:sp>
        <p:nvSpPr>
          <p:cNvPr id="27650" name="Foliennummernplatzhalter 2"/>
          <p:cNvSpPr>
            <a:spLocks noGrp="1"/>
          </p:cNvSpPr>
          <p:nvPr>
            <p:ph type="sldNum" sz="quarter" idx="12"/>
          </p:nvPr>
        </p:nvSpPr>
        <p:spPr bwMode="auto">
          <a:noFill/>
          <a:ln>
            <a:miter lim="800000"/>
            <a:headEnd/>
            <a:tailEnd/>
          </a:ln>
        </p:spPr>
        <p:txBody>
          <a:bodyPr/>
          <a:lstStyle/>
          <a:p>
            <a:fld id="{4ECA14E5-901F-4F1C-BECC-F6F6EAC0A596}" type="slidenum">
              <a:rPr lang="de-DE" altLang="de-DE" smtClean="0">
                <a:latin typeface="Arial" charset="0"/>
                <a:cs typeface="Arial" charset="0"/>
              </a:rPr>
              <a:pPr/>
              <a:t>6</a:t>
            </a:fld>
            <a:endParaRPr lang="de-DE" altLang="de-DE" smtClean="0">
              <a:latin typeface="Arial" charset="0"/>
              <a:cs typeface="Arial" charset="0"/>
            </a:endParaRPr>
          </a:p>
        </p:txBody>
      </p:sp>
      <p:pic>
        <p:nvPicPr>
          <p:cNvPr id="27651" name="Grafik 3"/>
          <p:cNvPicPr>
            <a:picLocks noChangeAspect="1"/>
          </p:cNvPicPr>
          <p:nvPr/>
        </p:nvPicPr>
        <p:blipFill>
          <a:blip r:embed="rId3"/>
          <a:srcRect/>
          <a:stretch>
            <a:fillRect/>
          </a:stretch>
        </p:blipFill>
        <p:spPr bwMode="auto">
          <a:xfrm>
            <a:off x="-22225" y="0"/>
            <a:ext cx="9144000" cy="5375275"/>
          </a:xfrm>
          <a:prstGeom prst="rect">
            <a:avLst/>
          </a:prstGeom>
          <a:noFill/>
          <a:ln w="9525">
            <a:noFill/>
            <a:miter lim="800000"/>
            <a:headEnd/>
            <a:tailEnd/>
          </a:ln>
        </p:spPr>
      </p:pic>
    </p:spTree>
  </p:cSld>
  <p:clrMapOvr>
    <a:masterClrMapping/>
  </p:clrMapOvr>
  <p:transition spd="med">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ußzeilenplatzhalter 1">
            <a:extLst>
              <a:ext uri="{FF2B5EF4-FFF2-40B4-BE49-F238E27FC236}"/>
            </a:extLst>
          </p:cNvPr>
          <p:cNvSpPr>
            <a:spLocks noGrp="1"/>
          </p:cNvSpPr>
          <p:nvPr>
            <p:ph type="ftr" sz="quarter" idx="11"/>
          </p:nvPr>
        </p:nvSpPr>
        <p:spPr/>
        <p:txBody>
          <a:bodyPr/>
          <a:lstStyle/>
          <a:p>
            <a:pPr>
              <a:defRPr/>
            </a:pPr>
            <a:r>
              <a:rPr lang="de-DE"/>
              <a:t>www.verband-wohneigentum.nrw</a:t>
            </a:r>
          </a:p>
        </p:txBody>
      </p:sp>
      <p:sp>
        <p:nvSpPr>
          <p:cNvPr id="29698" name="Foliennummernplatzhalter 2"/>
          <p:cNvSpPr>
            <a:spLocks noGrp="1"/>
          </p:cNvSpPr>
          <p:nvPr>
            <p:ph type="sldNum" sz="quarter" idx="12"/>
          </p:nvPr>
        </p:nvSpPr>
        <p:spPr bwMode="auto">
          <a:noFill/>
          <a:ln>
            <a:miter lim="800000"/>
            <a:headEnd/>
            <a:tailEnd/>
          </a:ln>
        </p:spPr>
        <p:txBody>
          <a:bodyPr/>
          <a:lstStyle/>
          <a:p>
            <a:fld id="{A2482186-61C4-4302-90A2-07D417AAB89C}" type="slidenum">
              <a:rPr lang="de-DE" altLang="de-DE" smtClean="0">
                <a:latin typeface="Arial" charset="0"/>
                <a:cs typeface="Arial" charset="0"/>
              </a:rPr>
              <a:pPr/>
              <a:t>7</a:t>
            </a:fld>
            <a:endParaRPr lang="de-DE" altLang="de-DE" smtClean="0">
              <a:latin typeface="Arial" charset="0"/>
              <a:cs typeface="Arial" charset="0"/>
            </a:endParaRPr>
          </a:p>
        </p:txBody>
      </p:sp>
      <p:pic>
        <p:nvPicPr>
          <p:cNvPr id="29699" name="Grafik 3"/>
          <p:cNvPicPr>
            <a:picLocks noChangeAspect="1"/>
          </p:cNvPicPr>
          <p:nvPr/>
        </p:nvPicPr>
        <p:blipFill>
          <a:blip r:embed="rId3"/>
          <a:srcRect/>
          <a:stretch>
            <a:fillRect/>
          </a:stretch>
        </p:blipFill>
        <p:spPr bwMode="auto">
          <a:xfrm>
            <a:off x="0" y="4763"/>
            <a:ext cx="9144000" cy="6099175"/>
          </a:xfrm>
          <a:prstGeom prst="rect">
            <a:avLst/>
          </a:prstGeom>
          <a:noFill/>
          <a:ln w="9525">
            <a:noFill/>
            <a:miter lim="800000"/>
            <a:headEnd/>
            <a:tailEnd/>
          </a:ln>
        </p:spPr>
      </p:pic>
    </p:spTree>
  </p:cSld>
  <p:clrMapOvr>
    <a:masterClrMapping/>
  </p:clrMapOvr>
  <p:transition spd="med">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ußzeilenplatzhalter 1">
            <a:extLst>
              <a:ext uri="{FF2B5EF4-FFF2-40B4-BE49-F238E27FC236}"/>
            </a:extLst>
          </p:cNvPr>
          <p:cNvSpPr>
            <a:spLocks noGrp="1"/>
          </p:cNvSpPr>
          <p:nvPr>
            <p:ph type="ftr" sz="quarter" idx="11"/>
          </p:nvPr>
        </p:nvSpPr>
        <p:spPr/>
        <p:txBody>
          <a:bodyPr/>
          <a:lstStyle/>
          <a:p>
            <a:pPr>
              <a:defRPr/>
            </a:pPr>
            <a:r>
              <a:rPr lang="de-DE"/>
              <a:t>www.verband-wohneigentum.nrw</a:t>
            </a:r>
          </a:p>
        </p:txBody>
      </p:sp>
      <p:sp>
        <p:nvSpPr>
          <p:cNvPr id="31746" name="Foliennummernplatzhalter 2"/>
          <p:cNvSpPr>
            <a:spLocks noGrp="1"/>
          </p:cNvSpPr>
          <p:nvPr>
            <p:ph type="sldNum" sz="quarter" idx="12"/>
          </p:nvPr>
        </p:nvSpPr>
        <p:spPr bwMode="auto">
          <a:noFill/>
          <a:ln>
            <a:miter lim="800000"/>
            <a:headEnd/>
            <a:tailEnd/>
          </a:ln>
        </p:spPr>
        <p:txBody>
          <a:bodyPr/>
          <a:lstStyle/>
          <a:p>
            <a:fld id="{D1A8614E-27F3-4844-8ACD-CAB295EFEB1E}" type="slidenum">
              <a:rPr lang="de-DE" altLang="de-DE" smtClean="0">
                <a:latin typeface="Arial" charset="0"/>
                <a:cs typeface="Arial" charset="0"/>
              </a:rPr>
              <a:pPr/>
              <a:t>8</a:t>
            </a:fld>
            <a:endParaRPr lang="de-DE" altLang="de-DE" smtClean="0">
              <a:latin typeface="Arial" charset="0"/>
              <a:cs typeface="Arial" charset="0"/>
            </a:endParaRPr>
          </a:p>
        </p:txBody>
      </p:sp>
      <p:pic>
        <p:nvPicPr>
          <p:cNvPr id="31747" name="Grafik 3"/>
          <p:cNvPicPr>
            <a:picLocks noChangeAspect="1"/>
          </p:cNvPicPr>
          <p:nvPr/>
        </p:nvPicPr>
        <p:blipFill>
          <a:blip r:embed="rId3"/>
          <a:srcRect/>
          <a:stretch>
            <a:fillRect/>
          </a:stretch>
        </p:blipFill>
        <p:spPr bwMode="auto">
          <a:xfrm>
            <a:off x="0" y="20638"/>
            <a:ext cx="9144000" cy="6099175"/>
          </a:xfrm>
          <a:prstGeom prst="rect">
            <a:avLst/>
          </a:prstGeom>
          <a:noFill/>
          <a:ln w="9525">
            <a:noFill/>
            <a:miter lim="800000"/>
            <a:headEnd/>
            <a:tailEnd/>
          </a:ln>
        </p:spPr>
      </p:pic>
    </p:spTree>
  </p:cSld>
  <p:clrMapOvr>
    <a:masterClrMapping/>
  </p:clrMapOvr>
  <p:transition spd="med">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Grp="1"/>
          </p:cNvSpPr>
          <p:nvPr>
            <p:ph type="title" idx="4294967295"/>
          </p:nvPr>
        </p:nvSpPr>
        <p:spPr/>
        <p:txBody>
          <a:bodyPr/>
          <a:lstStyle/>
          <a:p>
            <a:r>
              <a:rPr lang="de-DE" smtClean="0"/>
              <a:t>Ziele und Aufgaben</a:t>
            </a:r>
          </a:p>
        </p:txBody>
      </p:sp>
      <p:sp>
        <p:nvSpPr>
          <p:cNvPr id="33794" name="Rectangle 3"/>
          <p:cNvSpPr>
            <a:spLocks noGrp="1"/>
          </p:cNvSpPr>
          <p:nvPr>
            <p:ph type="body" idx="4294967295"/>
          </p:nvPr>
        </p:nvSpPr>
        <p:spPr/>
        <p:txBody>
          <a:bodyPr/>
          <a:lstStyle/>
          <a:p>
            <a:r>
              <a:rPr lang="de-DE" sz="4000" smtClean="0"/>
              <a:t>          Verband Wohneigentum</a:t>
            </a:r>
          </a:p>
          <a:p>
            <a:r>
              <a:rPr lang="de-DE" sz="4000" smtClean="0"/>
              <a:t>Verbraucherschutz</a:t>
            </a:r>
          </a:p>
          <a:p>
            <a:r>
              <a:rPr lang="de-DE" sz="4000" smtClean="0"/>
              <a:t>Beratung</a:t>
            </a:r>
          </a:p>
          <a:p>
            <a:r>
              <a:rPr lang="de-DE" sz="4000" smtClean="0"/>
              <a:t>Öffentlichkeitsarbeit bei</a:t>
            </a:r>
          </a:p>
          <a:p>
            <a:r>
              <a:rPr lang="de-DE" sz="4000" smtClean="0"/>
              <a:t>Land Bund Kreise und Gemeinden</a:t>
            </a:r>
          </a:p>
          <a:p>
            <a:r>
              <a:rPr lang="de-DE" sz="4000" smtClean="0"/>
              <a:t>Stärkung der Gemeinschaften</a:t>
            </a:r>
          </a:p>
        </p:txBody>
      </p:sp>
    </p:spTree>
  </p:cSld>
  <p:clrMapOvr>
    <a:masterClrMapping/>
  </p:clrMapOvr>
  <p:transition spd="med">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el 1"/>
          <p:cNvSpPr>
            <a:spLocks noGrp="1"/>
          </p:cNvSpPr>
          <p:nvPr>
            <p:ph type="title"/>
          </p:nvPr>
        </p:nvSpPr>
        <p:spPr/>
        <p:txBody>
          <a:bodyPr/>
          <a:lstStyle/>
          <a:p>
            <a:pPr eaLnBrk="1" hangingPunct="1"/>
            <a:r>
              <a:rPr lang="de-DE" smtClean="0"/>
              <a:t>Die Leistungen</a:t>
            </a:r>
          </a:p>
        </p:txBody>
      </p:sp>
      <p:sp>
        <p:nvSpPr>
          <p:cNvPr id="18434" name="Inhaltsplatzhalter 2">
            <a:extLst>
              <a:ext uri="{FF2B5EF4-FFF2-40B4-BE49-F238E27FC236}"/>
            </a:extLst>
          </p:cNvPr>
          <p:cNvSpPr>
            <a:spLocks noGrp="1"/>
          </p:cNvSpPr>
          <p:nvPr>
            <p:ph idx="1"/>
          </p:nvPr>
        </p:nvSpPr>
        <p:spPr>
          <a:xfrm>
            <a:off x="457200" y="1600200"/>
            <a:ext cx="8229600" cy="4133850"/>
          </a:xfrm>
        </p:spPr>
        <p:txBody>
          <a:bodyPr rtlCol="0">
            <a:normAutofit fontScale="85000" lnSpcReduction="10000"/>
          </a:bodyPr>
          <a:lstStyle/>
          <a:p>
            <a:pPr marL="0" indent="0" eaLnBrk="1" fontAlgn="auto" hangingPunct="1">
              <a:lnSpc>
                <a:spcPct val="90000"/>
              </a:lnSpc>
              <a:spcAft>
                <a:spcPts val="0"/>
              </a:spcAft>
              <a:buFontTx/>
              <a:buNone/>
              <a:defRPr/>
            </a:pPr>
            <a:r>
              <a:rPr lang="de-DE" b="1" u="sng" dirty="0"/>
              <a:t>für die Mitglieder abgeschlossen:</a:t>
            </a:r>
          </a:p>
          <a:p>
            <a:pPr eaLnBrk="1" fontAlgn="auto" hangingPunct="1">
              <a:lnSpc>
                <a:spcPct val="90000"/>
              </a:lnSpc>
              <a:spcAft>
                <a:spcPts val="0"/>
              </a:spcAft>
              <a:defRPr/>
            </a:pPr>
            <a:r>
              <a:rPr lang="de-DE" dirty="0"/>
              <a:t>Grundstücks- und Gebäudehaftpflichtversicherung</a:t>
            </a:r>
          </a:p>
          <a:p>
            <a:pPr eaLnBrk="1" fontAlgn="auto" hangingPunct="1">
              <a:lnSpc>
                <a:spcPct val="90000"/>
              </a:lnSpc>
              <a:spcAft>
                <a:spcPts val="0"/>
              </a:spcAft>
              <a:defRPr/>
            </a:pPr>
            <a:r>
              <a:rPr lang="de-DE" dirty="0"/>
              <a:t>Bauherrenhaftpflichtversicherung</a:t>
            </a:r>
          </a:p>
          <a:p>
            <a:pPr eaLnBrk="1" fontAlgn="auto" hangingPunct="1">
              <a:lnSpc>
                <a:spcPct val="90000"/>
              </a:lnSpc>
              <a:spcAft>
                <a:spcPts val="0"/>
              </a:spcAft>
              <a:defRPr/>
            </a:pPr>
            <a:r>
              <a:rPr lang="de-DE" dirty="0"/>
              <a:t>Rechtsschutzversicherung</a:t>
            </a:r>
          </a:p>
          <a:p>
            <a:pPr marL="0" indent="0" eaLnBrk="1" fontAlgn="auto" hangingPunct="1">
              <a:lnSpc>
                <a:spcPct val="90000"/>
              </a:lnSpc>
              <a:spcBef>
                <a:spcPts val="1800"/>
              </a:spcBef>
              <a:spcAft>
                <a:spcPts val="0"/>
              </a:spcAft>
              <a:buFontTx/>
              <a:buNone/>
              <a:defRPr/>
            </a:pPr>
            <a:r>
              <a:rPr lang="de-DE" b="1" u="sng" dirty="0"/>
              <a:t>in Mitgliedsbeitrag enthalten:</a:t>
            </a:r>
          </a:p>
          <a:p>
            <a:pPr eaLnBrk="1" fontAlgn="auto" hangingPunct="1">
              <a:lnSpc>
                <a:spcPct val="90000"/>
              </a:lnSpc>
              <a:spcAft>
                <a:spcPts val="0"/>
              </a:spcAft>
              <a:defRPr/>
            </a:pPr>
            <a:r>
              <a:rPr lang="de-DE" dirty="0"/>
              <a:t>Rechtsberatung</a:t>
            </a:r>
          </a:p>
          <a:p>
            <a:pPr eaLnBrk="1" fontAlgn="auto" hangingPunct="1">
              <a:lnSpc>
                <a:spcPct val="90000"/>
              </a:lnSpc>
              <a:spcAft>
                <a:spcPts val="0"/>
              </a:spcAft>
              <a:defRPr/>
            </a:pPr>
            <a:r>
              <a:rPr lang="de-DE" dirty="0"/>
              <a:t>Bauberatung</a:t>
            </a:r>
          </a:p>
          <a:p>
            <a:pPr eaLnBrk="1" fontAlgn="auto" hangingPunct="1">
              <a:lnSpc>
                <a:spcPct val="90000"/>
              </a:lnSpc>
              <a:spcAft>
                <a:spcPts val="0"/>
              </a:spcAft>
              <a:defRPr/>
            </a:pPr>
            <a:r>
              <a:rPr lang="de-DE" dirty="0"/>
              <a:t>Energieberatung</a:t>
            </a:r>
          </a:p>
          <a:p>
            <a:pPr eaLnBrk="1" fontAlgn="auto" hangingPunct="1">
              <a:lnSpc>
                <a:spcPct val="90000"/>
              </a:lnSpc>
              <a:spcAft>
                <a:spcPts val="0"/>
              </a:spcAft>
              <a:defRPr/>
            </a:pPr>
            <a:r>
              <a:rPr lang="de-DE" dirty="0"/>
              <a:t>Steuerberatung</a:t>
            </a:r>
          </a:p>
        </p:txBody>
      </p:sp>
      <p:sp>
        <p:nvSpPr>
          <p:cNvPr id="4" name="Fußzeilenplatzhalter 3">
            <a:extLst>
              <a:ext uri="{FF2B5EF4-FFF2-40B4-BE49-F238E27FC236}"/>
            </a:extLst>
          </p:cNvPr>
          <p:cNvSpPr>
            <a:spLocks noGrp="1"/>
          </p:cNvSpPr>
          <p:nvPr>
            <p:ph type="ftr" sz="quarter" idx="10"/>
          </p:nvPr>
        </p:nvSpPr>
        <p:spPr/>
        <p:txBody>
          <a:bodyPr/>
          <a:lstStyle/>
          <a:p>
            <a:pPr>
              <a:defRPr/>
            </a:pPr>
            <a:r>
              <a:rPr lang="de-DE" dirty="0" smtClean="0">
                <a:latin typeface="+mn-lt"/>
              </a:rPr>
              <a:t>www.wohneigentum.nrw</a:t>
            </a:r>
            <a:endParaRPr lang="de-DE" dirty="0">
              <a:latin typeface="+mn-lt"/>
            </a:endParaRPr>
          </a:p>
        </p:txBody>
      </p:sp>
      <p:sp>
        <p:nvSpPr>
          <p:cNvPr id="37892" name="Foliennummernplatzhalter 4"/>
          <p:cNvSpPr>
            <a:spLocks noGrp="1"/>
          </p:cNvSpPr>
          <p:nvPr>
            <p:ph type="sldNum" sz="quarter" idx="4294967295"/>
          </p:nvPr>
        </p:nvSpPr>
        <p:spPr bwMode="auto">
          <a:xfrm>
            <a:off x="7010400" y="6381750"/>
            <a:ext cx="2133600" cy="331788"/>
          </a:xfrm>
          <a:noFill/>
          <a:ln>
            <a:miter lim="800000"/>
            <a:headEnd/>
            <a:tailEnd/>
          </a:ln>
        </p:spPr>
        <p:txBody>
          <a:bodyPr anchor="t"/>
          <a:lstStyle/>
          <a:p>
            <a:pPr algn="l"/>
            <a:fld id="{CA5DE193-5273-4059-A82B-9FAE261926B1}" type="slidenum">
              <a:rPr lang="de-DE" altLang="de-DE" sz="1800" smtClean="0">
                <a:latin typeface="Arial" charset="0"/>
                <a:cs typeface="Arial" charset="0"/>
              </a:rPr>
              <a:pPr algn="l"/>
              <a:t>10</a:t>
            </a:fld>
            <a:endParaRPr lang="de-DE" altLang="de-DE" sz="1800" smtClean="0">
              <a:latin typeface="Arial" charset="0"/>
              <a:cs typeface="Arial" charset="0"/>
            </a:endParaRPr>
          </a:p>
        </p:txBody>
      </p:sp>
    </p:spTree>
  </p:cSld>
  <p:clrMapOvr>
    <a:masterClrMapping/>
  </p:clrMapOvr>
  <p:transition spd="med">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el 1">
            <a:extLst>
              <a:ext uri="{FF2B5EF4-FFF2-40B4-BE49-F238E27FC236}"/>
            </a:extLst>
          </p:cNvPr>
          <p:cNvSpPr>
            <a:spLocks noGrp="1"/>
          </p:cNvSpPr>
          <p:nvPr>
            <p:ph type="title"/>
          </p:nvPr>
        </p:nvSpPr>
        <p:spPr/>
        <p:txBody>
          <a:bodyPr rtlCol="0">
            <a:normAutofit fontScale="90000"/>
          </a:bodyPr>
          <a:lstStyle/>
          <a:p>
            <a:pPr eaLnBrk="1" fontAlgn="auto" hangingPunct="1">
              <a:spcAft>
                <a:spcPts val="0"/>
              </a:spcAft>
              <a:defRPr/>
            </a:pPr>
            <a:r>
              <a:rPr lang="de-DE" dirty="0" smtClean="0"/>
              <a:t>Weitere Leistungen</a:t>
            </a:r>
            <a:r>
              <a:rPr lang="de-DE" dirty="0"/>
              <a:t/>
            </a:r>
            <a:br>
              <a:rPr lang="de-DE" dirty="0"/>
            </a:br>
            <a:r>
              <a:rPr lang="de-DE" sz="2800" dirty="0" smtClean="0"/>
              <a:t>die im </a:t>
            </a:r>
            <a:r>
              <a:rPr lang="de-DE" sz="2800" dirty="0"/>
              <a:t>Mitgliedsbeitrag </a:t>
            </a:r>
            <a:r>
              <a:rPr lang="de-DE" sz="2800" dirty="0" smtClean="0"/>
              <a:t>enthalten sind</a:t>
            </a:r>
            <a:endParaRPr lang="de-DE" dirty="0"/>
          </a:p>
        </p:txBody>
      </p:sp>
      <p:sp>
        <p:nvSpPr>
          <p:cNvPr id="39938" name="Inhaltsplatzhalter 2"/>
          <p:cNvSpPr>
            <a:spLocks noGrp="1"/>
          </p:cNvSpPr>
          <p:nvPr>
            <p:ph idx="1"/>
          </p:nvPr>
        </p:nvSpPr>
        <p:spPr>
          <a:xfrm>
            <a:off x="457200" y="1600200"/>
            <a:ext cx="8229600" cy="4133850"/>
          </a:xfrm>
        </p:spPr>
        <p:txBody>
          <a:bodyPr/>
          <a:lstStyle/>
          <a:p>
            <a:pPr eaLnBrk="1" hangingPunct="1">
              <a:lnSpc>
                <a:spcPct val="90000"/>
              </a:lnSpc>
            </a:pPr>
            <a:endParaRPr lang="de-DE" altLang="de-DE" smtClean="0"/>
          </a:p>
          <a:p>
            <a:pPr eaLnBrk="1" hangingPunct="1">
              <a:lnSpc>
                <a:spcPct val="90000"/>
              </a:lnSpc>
            </a:pPr>
            <a:r>
              <a:rPr lang="de-DE" altLang="de-DE" smtClean="0"/>
              <a:t>Hilfe zur Selbsthilfe in allen Gartenfragen</a:t>
            </a:r>
          </a:p>
          <a:p>
            <a:pPr eaLnBrk="1" hangingPunct="1">
              <a:lnSpc>
                <a:spcPct val="90000"/>
              </a:lnSpc>
            </a:pPr>
            <a:r>
              <a:rPr lang="de-DE" altLang="de-DE" smtClean="0"/>
              <a:t>Verbandszeitschrift</a:t>
            </a:r>
          </a:p>
          <a:p>
            <a:pPr eaLnBrk="1" hangingPunct="1">
              <a:lnSpc>
                <a:spcPct val="90000"/>
              </a:lnSpc>
              <a:buFont typeface="Wingdings" pitchFamily="2" charset="2"/>
              <a:buNone/>
            </a:pPr>
            <a:r>
              <a:rPr lang="de-DE" altLang="de-DE" smtClean="0"/>
              <a:t>	„Familienheim und Garten”</a:t>
            </a:r>
          </a:p>
          <a:p>
            <a:pPr eaLnBrk="1" hangingPunct="1">
              <a:lnSpc>
                <a:spcPct val="90000"/>
              </a:lnSpc>
            </a:pPr>
            <a:r>
              <a:rPr lang="de-DE" altLang="de-DE" smtClean="0"/>
              <a:t>Lehrgänge, Seminare</a:t>
            </a:r>
          </a:p>
          <a:p>
            <a:pPr eaLnBrk="1" hangingPunct="1">
              <a:lnSpc>
                <a:spcPct val="90000"/>
              </a:lnSpc>
              <a:buFont typeface="Wingdings" pitchFamily="2" charset="2"/>
              <a:buNone/>
            </a:pPr>
            <a:r>
              <a:rPr lang="de-DE" altLang="de-DE" smtClean="0"/>
              <a:t>	und Fortbildungsveranstaltungen</a:t>
            </a:r>
          </a:p>
        </p:txBody>
      </p:sp>
      <p:sp>
        <p:nvSpPr>
          <p:cNvPr id="4" name="Fußzeilenplatzhalter 3">
            <a:extLst>
              <a:ext uri="{FF2B5EF4-FFF2-40B4-BE49-F238E27FC236}"/>
            </a:extLst>
          </p:cNvPr>
          <p:cNvSpPr>
            <a:spLocks noGrp="1"/>
          </p:cNvSpPr>
          <p:nvPr>
            <p:ph type="ftr" sz="quarter" idx="10"/>
          </p:nvPr>
        </p:nvSpPr>
        <p:spPr/>
        <p:txBody>
          <a:bodyPr/>
          <a:lstStyle/>
          <a:p>
            <a:pPr>
              <a:defRPr/>
            </a:pPr>
            <a:r>
              <a:rPr lang="de-DE">
                <a:latin typeface="+mn-lt"/>
              </a:rPr>
              <a:t>www.verband-wohneigentum.nrw</a:t>
            </a:r>
          </a:p>
        </p:txBody>
      </p:sp>
      <p:sp>
        <p:nvSpPr>
          <p:cNvPr id="39940" name="Foliennummernplatzhalter 4"/>
          <p:cNvSpPr>
            <a:spLocks noGrp="1"/>
          </p:cNvSpPr>
          <p:nvPr>
            <p:ph type="sldNum" sz="quarter" idx="4294967295"/>
          </p:nvPr>
        </p:nvSpPr>
        <p:spPr bwMode="auto">
          <a:xfrm>
            <a:off x="7010400" y="6381750"/>
            <a:ext cx="2133600" cy="331788"/>
          </a:xfrm>
          <a:noFill/>
          <a:ln>
            <a:miter lim="800000"/>
            <a:headEnd/>
            <a:tailEnd/>
          </a:ln>
        </p:spPr>
        <p:txBody>
          <a:bodyPr anchor="t"/>
          <a:lstStyle/>
          <a:p>
            <a:pPr algn="l"/>
            <a:fld id="{3EAC24C2-E23F-404D-A8C1-B930FB8EEBF2}" type="slidenum">
              <a:rPr lang="de-DE" altLang="de-DE" sz="1800" smtClean="0">
                <a:latin typeface="Arial" charset="0"/>
                <a:cs typeface="Arial" charset="0"/>
              </a:rPr>
              <a:pPr algn="l"/>
              <a:t>11</a:t>
            </a:fld>
            <a:endParaRPr lang="de-DE" altLang="de-DE" sz="1800" smtClean="0">
              <a:latin typeface="Arial" charset="0"/>
              <a:cs typeface="Arial" charset="0"/>
            </a:endParaRPr>
          </a:p>
        </p:txBody>
      </p:sp>
    </p:spTree>
  </p:cSld>
  <p:clrMapOvr>
    <a:masterClrMapping/>
  </p:clrMapOvr>
  <p:transition spd="med">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Titel 1"/>
          <p:cNvSpPr>
            <a:spLocks noGrp="1"/>
          </p:cNvSpPr>
          <p:nvPr>
            <p:ph type="title"/>
          </p:nvPr>
        </p:nvSpPr>
        <p:spPr/>
        <p:txBody>
          <a:bodyPr/>
          <a:lstStyle/>
          <a:p>
            <a:r>
              <a:rPr lang="de-DE" smtClean="0"/>
              <a:t>Partner</a:t>
            </a:r>
          </a:p>
        </p:txBody>
      </p:sp>
      <p:sp>
        <p:nvSpPr>
          <p:cNvPr id="4" name="Fußzeilenplatzhalter 3">
            <a:extLst>
              <a:ext uri="{FF2B5EF4-FFF2-40B4-BE49-F238E27FC236}"/>
            </a:extLst>
          </p:cNvPr>
          <p:cNvSpPr>
            <a:spLocks noGrp="1"/>
          </p:cNvSpPr>
          <p:nvPr>
            <p:ph type="ftr" sz="quarter" idx="10"/>
          </p:nvPr>
        </p:nvSpPr>
        <p:spPr/>
        <p:txBody>
          <a:bodyPr/>
          <a:lstStyle/>
          <a:p>
            <a:pPr>
              <a:defRPr/>
            </a:pPr>
            <a:r>
              <a:rPr lang="de-DE" sz="1400"/>
              <a:t>www.verband-wohneigentum.nrw</a:t>
            </a:r>
          </a:p>
        </p:txBody>
      </p:sp>
      <p:pic>
        <p:nvPicPr>
          <p:cNvPr id="41987" name="Grafik 5"/>
          <p:cNvPicPr>
            <a:picLocks noChangeAspect="1"/>
          </p:cNvPicPr>
          <p:nvPr/>
        </p:nvPicPr>
        <p:blipFill>
          <a:blip r:embed="rId3"/>
          <a:srcRect/>
          <a:stretch>
            <a:fillRect/>
          </a:stretch>
        </p:blipFill>
        <p:spPr bwMode="auto">
          <a:xfrm>
            <a:off x="4324350" y="1935163"/>
            <a:ext cx="4368800" cy="392112"/>
          </a:xfrm>
          <a:prstGeom prst="rect">
            <a:avLst/>
          </a:prstGeom>
          <a:noFill/>
          <a:ln w="9525">
            <a:noFill/>
            <a:miter lim="800000"/>
            <a:headEnd/>
            <a:tailEnd/>
          </a:ln>
        </p:spPr>
      </p:pic>
      <p:pic>
        <p:nvPicPr>
          <p:cNvPr id="41988" name="Grafik 6"/>
          <p:cNvPicPr>
            <a:picLocks noChangeAspect="1"/>
          </p:cNvPicPr>
          <p:nvPr/>
        </p:nvPicPr>
        <p:blipFill>
          <a:blip r:embed="rId4"/>
          <a:srcRect/>
          <a:stretch>
            <a:fillRect/>
          </a:stretch>
        </p:blipFill>
        <p:spPr bwMode="auto">
          <a:xfrm>
            <a:off x="6432550" y="2733675"/>
            <a:ext cx="1758950" cy="1390650"/>
          </a:xfrm>
          <a:prstGeom prst="rect">
            <a:avLst/>
          </a:prstGeom>
          <a:noFill/>
          <a:ln w="9525">
            <a:noFill/>
            <a:miter lim="800000"/>
            <a:headEnd/>
            <a:tailEnd/>
          </a:ln>
        </p:spPr>
      </p:pic>
      <p:pic>
        <p:nvPicPr>
          <p:cNvPr id="41989" name="Grafik 8"/>
          <p:cNvPicPr>
            <a:picLocks noChangeAspect="1"/>
          </p:cNvPicPr>
          <p:nvPr/>
        </p:nvPicPr>
        <p:blipFill>
          <a:blip r:embed="rId5"/>
          <a:srcRect/>
          <a:stretch>
            <a:fillRect/>
          </a:stretch>
        </p:blipFill>
        <p:spPr bwMode="auto">
          <a:xfrm>
            <a:off x="520700" y="2868613"/>
            <a:ext cx="1466850" cy="1255712"/>
          </a:xfrm>
          <a:prstGeom prst="rect">
            <a:avLst/>
          </a:prstGeom>
          <a:noFill/>
          <a:ln w="9525">
            <a:noFill/>
            <a:miter lim="800000"/>
            <a:headEnd/>
            <a:tailEnd/>
          </a:ln>
        </p:spPr>
      </p:pic>
      <p:pic>
        <p:nvPicPr>
          <p:cNvPr id="41990" name="Grafik 9"/>
          <p:cNvPicPr>
            <a:picLocks noChangeAspect="1"/>
          </p:cNvPicPr>
          <p:nvPr/>
        </p:nvPicPr>
        <p:blipFill>
          <a:blip r:embed="rId6"/>
          <a:srcRect/>
          <a:stretch>
            <a:fillRect/>
          </a:stretch>
        </p:blipFill>
        <p:spPr bwMode="auto">
          <a:xfrm>
            <a:off x="3473450" y="3224213"/>
            <a:ext cx="2197100" cy="409575"/>
          </a:xfrm>
          <a:prstGeom prst="rect">
            <a:avLst/>
          </a:prstGeom>
          <a:noFill/>
          <a:ln w="9525">
            <a:noFill/>
            <a:miter lim="800000"/>
            <a:headEnd/>
            <a:tailEnd/>
          </a:ln>
        </p:spPr>
      </p:pic>
      <p:pic>
        <p:nvPicPr>
          <p:cNvPr id="41991" name="Grafik 11"/>
          <p:cNvPicPr>
            <a:picLocks noChangeAspect="1"/>
          </p:cNvPicPr>
          <p:nvPr/>
        </p:nvPicPr>
        <p:blipFill>
          <a:blip r:embed="rId7"/>
          <a:srcRect/>
          <a:stretch>
            <a:fillRect/>
          </a:stretch>
        </p:blipFill>
        <p:spPr bwMode="auto">
          <a:xfrm>
            <a:off x="4859338" y="4724400"/>
            <a:ext cx="1757362" cy="561975"/>
          </a:xfrm>
          <a:prstGeom prst="rect">
            <a:avLst/>
          </a:prstGeom>
          <a:noFill/>
          <a:ln w="9525">
            <a:noFill/>
            <a:miter lim="800000"/>
            <a:headEnd/>
            <a:tailEnd/>
          </a:ln>
        </p:spPr>
      </p:pic>
      <p:pic>
        <p:nvPicPr>
          <p:cNvPr id="41992" name="Grafik 13"/>
          <p:cNvPicPr>
            <a:picLocks noChangeAspect="1"/>
          </p:cNvPicPr>
          <p:nvPr/>
        </p:nvPicPr>
        <p:blipFill>
          <a:blip r:embed="rId8"/>
          <a:srcRect/>
          <a:stretch>
            <a:fillRect/>
          </a:stretch>
        </p:blipFill>
        <p:spPr bwMode="auto">
          <a:xfrm>
            <a:off x="987425" y="1827213"/>
            <a:ext cx="2497138" cy="733425"/>
          </a:xfrm>
          <a:prstGeom prst="rect">
            <a:avLst/>
          </a:prstGeom>
          <a:noFill/>
          <a:ln w="9525">
            <a:noFill/>
            <a:miter lim="800000"/>
            <a:headEnd/>
            <a:tailEnd/>
          </a:ln>
        </p:spPr>
      </p:pic>
      <p:pic>
        <p:nvPicPr>
          <p:cNvPr id="41993" name="Grafik 14"/>
          <p:cNvPicPr>
            <a:picLocks noChangeAspect="1"/>
          </p:cNvPicPr>
          <p:nvPr/>
        </p:nvPicPr>
        <p:blipFill>
          <a:blip r:embed="rId9"/>
          <a:srcRect b="20911"/>
          <a:stretch>
            <a:fillRect/>
          </a:stretch>
        </p:blipFill>
        <p:spPr bwMode="auto">
          <a:xfrm>
            <a:off x="1912938" y="4537075"/>
            <a:ext cx="1003300" cy="966788"/>
          </a:xfrm>
          <a:prstGeom prst="rect">
            <a:avLst/>
          </a:prstGeom>
          <a:noFill/>
          <a:ln w="9525">
            <a:noFill/>
            <a:miter lim="800000"/>
            <a:headEnd/>
            <a:tailEnd/>
          </a:ln>
        </p:spPr>
      </p:pic>
    </p:spTree>
  </p:cSld>
  <p:clrMapOvr>
    <a:masterClrMapping/>
  </p:clrMapOvr>
  <p:transition spd="med">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Titel 1"/>
          <p:cNvSpPr>
            <a:spLocks noGrp="1"/>
          </p:cNvSpPr>
          <p:nvPr>
            <p:ph type="title"/>
          </p:nvPr>
        </p:nvSpPr>
        <p:spPr/>
        <p:txBody>
          <a:bodyPr/>
          <a:lstStyle/>
          <a:p>
            <a:pPr eaLnBrk="1" hangingPunct="1"/>
            <a:r>
              <a:rPr lang="de-DE" altLang="de-DE" smtClean="0"/>
              <a:t>Mitgliedschaft</a:t>
            </a:r>
          </a:p>
        </p:txBody>
      </p:sp>
      <p:sp>
        <p:nvSpPr>
          <p:cNvPr id="44034" name="Inhaltsplatzhalter 2"/>
          <p:cNvSpPr>
            <a:spLocks noGrp="1"/>
          </p:cNvSpPr>
          <p:nvPr>
            <p:ph idx="1"/>
          </p:nvPr>
        </p:nvSpPr>
        <p:spPr>
          <a:xfrm>
            <a:off x="457200" y="1600200"/>
            <a:ext cx="8229600" cy="4133850"/>
          </a:xfrm>
        </p:spPr>
        <p:txBody>
          <a:bodyPr/>
          <a:lstStyle/>
          <a:p>
            <a:pPr eaLnBrk="1" hangingPunct="1">
              <a:buFont typeface="Wingdings" pitchFamily="2" charset="2"/>
              <a:buNone/>
            </a:pPr>
            <a:r>
              <a:rPr lang="de-DE" altLang="de-DE" smtClean="0"/>
              <a:t>Die Höhe des Mitgliedsbeitrags beträgt:</a:t>
            </a:r>
          </a:p>
          <a:p>
            <a:pPr eaLnBrk="1" hangingPunct="1">
              <a:spcBef>
                <a:spcPts val="1800"/>
              </a:spcBef>
            </a:pPr>
            <a:r>
              <a:rPr lang="de-DE" altLang="de-DE" smtClean="0"/>
              <a:t>für Mitglieder in einer Gemeinschaft:</a:t>
            </a:r>
          </a:p>
          <a:p>
            <a:pPr algn="ctr" eaLnBrk="1" hangingPunct="1">
              <a:buFont typeface="Wingdings" pitchFamily="2" charset="2"/>
              <a:buNone/>
            </a:pPr>
            <a:r>
              <a:rPr lang="de-DE" altLang="de-DE" b="1" smtClean="0"/>
              <a:t>27,- € pro Jahr</a:t>
            </a:r>
          </a:p>
          <a:p>
            <a:pPr eaLnBrk="1" hangingPunct="1"/>
            <a:r>
              <a:rPr lang="de-DE" altLang="de-DE" smtClean="0"/>
              <a:t>für Direktmitglieder:</a:t>
            </a:r>
          </a:p>
          <a:p>
            <a:pPr algn="ctr" eaLnBrk="1" hangingPunct="1">
              <a:buFont typeface="Wingdings" pitchFamily="2" charset="2"/>
              <a:buNone/>
            </a:pPr>
            <a:r>
              <a:rPr lang="de-DE" altLang="de-DE" b="1" smtClean="0"/>
              <a:t>40,- € pro Jahr </a:t>
            </a:r>
          </a:p>
        </p:txBody>
      </p:sp>
      <p:sp>
        <p:nvSpPr>
          <p:cNvPr id="4" name="Fußzeilenplatzhalter 3">
            <a:extLst>
              <a:ext uri="{FF2B5EF4-FFF2-40B4-BE49-F238E27FC236}"/>
            </a:extLst>
          </p:cNvPr>
          <p:cNvSpPr>
            <a:spLocks noGrp="1"/>
          </p:cNvSpPr>
          <p:nvPr>
            <p:ph type="ftr" sz="quarter" idx="10"/>
          </p:nvPr>
        </p:nvSpPr>
        <p:spPr/>
        <p:txBody>
          <a:bodyPr/>
          <a:lstStyle/>
          <a:p>
            <a:pPr>
              <a:defRPr/>
            </a:pPr>
            <a:r>
              <a:rPr lang="de-DE" dirty="0" smtClean="0">
                <a:latin typeface="+mn-lt"/>
              </a:rPr>
              <a:t>www.wohneigentum.nrw</a:t>
            </a:r>
            <a:endParaRPr lang="de-DE" dirty="0">
              <a:latin typeface="+mn-lt"/>
            </a:endParaRPr>
          </a:p>
        </p:txBody>
      </p:sp>
      <p:sp>
        <p:nvSpPr>
          <p:cNvPr id="44036" name="Foliennummernplatzhalter 4"/>
          <p:cNvSpPr>
            <a:spLocks noGrp="1"/>
          </p:cNvSpPr>
          <p:nvPr>
            <p:ph type="sldNum" sz="quarter" idx="4294967295"/>
          </p:nvPr>
        </p:nvSpPr>
        <p:spPr bwMode="auto">
          <a:xfrm>
            <a:off x="7010400" y="6381750"/>
            <a:ext cx="2133600" cy="331788"/>
          </a:xfrm>
          <a:noFill/>
          <a:ln>
            <a:miter lim="800000"/>
            <a:headEnd/>
            <a:tailEnd/>
          </a:ln>
        </p:spPr>
        <p:txBody>
          <a:bodyPr anchor="t"/>
          <a:lstStyle/>
          <a:p>
            <a:pPr algn="l"/>
            <a:fld id="{3718EF90-45D3-4ECA-BCCC-B0CD0881324A}" type="slidenum">
              <a:rPr lang="de-DE" altLang="de-DE" sz="1800" smtClean="0">
                <a:latin typeface="Arial" charset="0"/>
                <a:cs typeface="Arial" charset="0"/>
              </a:rPr>
              <a:pPr algn="l"/>
              <a:t>13</a:t>
            </a:fld>
            <a:endParaRPr lang="de-DE" altLang="de-DE" sz="1800" smtClean="0">
              <a:latin typeface="Arial" charset="0"/>
              <a:cs typeface="Arial" charset="0"/>
            </a:endParaRPr>
          </a:p>
        </p:txBody>
      </p:sp>
    </p:spTree>
  </p:cSld>
  <p:clrMapOvr>
    <a:masterClrMapping/>
  </p:clrMapOvr>
  <p:transition spd="med">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1" name="Grafik 4"/>
          <p:cNvPicPr>
            <a:picLocks noChangeAspect="1"/>
          </p:cNvPicPr>
          <p:nvPr/>
        </p:nvPicPr>
        <p:blipFill>
          <a:blip r:embed="rId3"/>
          <a:srcRect/>
          <a:stretch>
            <a:fillRect/>
          </a:stretch>
        </p:blipFill>
        <p:spPr bwMode="auto">
          <a:xfrm>
            <a:off x="4811713" y="1628775"/>
            <a:ext cx="4351337" cy="3960813"/>
          </a:xfrm>
          <a:prstGeom prst="rect">
            <a:avLst/>
          </a:prstGeom>
          <a:noFill/>
          <a:ln w="9525">
            <a:noFill/>
            <a:miter lim="800000"/>
            <a:headEnd/>
            <a:tailEnd/>
          </a:ln>
        </p:spPr>
      </p:pic>
      <p:sp>
        <p:nvSpPr>
          <p:cNvPr id="46082" name="Titel 1"/>
          <p:cNvSpPr>
            <a:spLocks noGrp="1"/>
          </p:cNvSpPr>
          <p:nvPr>
            <p:ph type="title"/>
          </p:nvPr>
        </p:nvSpPr>
        <p:spPr/>
        <p:txBody>
          <a:bodyPr/>
          <a:lstStyle/>
          <a:p>
            <a:r>
              <a:rPr lang="de-DE" altLang="de-DE" smtClean="0"/>
              <a:t>Beratungen</a:t>
            </a:r>
          </a:p>
        </p:txBody>
      </p:sp>
      <p:sp>
        <p:nvSpPr>
          <p:cNvPr id="46083" name="Inhaltsplatzhalter 2"/>
          <p:cNvSpPr>
            <a:spLocks noGrp="1"/>
          </p:cNvSpPr>
          <p:nvPr>
            <p:ph idx="1"/>
          </p:nvPr>
        </p:nvSpPr>
        <p:spPr>
          <a:xfrm>
            <a:off x="457200" y="1600200"/>
            <a:ext cx="8229600" cy="4276725"/>
          </a:xfrm>
        </p:spPr>
        <p:txBody>
          <a:bodyPr/>
          <a:lstStyle/>
          <a:p>
            <a:r>
              <a:rPr lang="de-DE" altLang="de-DE" smtClean="0"/>
              <a:t>Immobilienbewertung</a:t>
            </a:r>
          </a:p>
          <a:p>
            <a:pPr lvl="1"/>
            <a:r>
              <a:rPr lang="de-DE" altLang="de-DE" sz="2000" smtClean="0"/>
              <a:t>  89,90 Euro für Mitglieder bzw. </a:t>
            </a:r>
          </a:p>
          <a:p>
            <a:pPr lvl="1"/>
            <a:r>
              <a:rPr lang="de-DE" altLang="de-DE" sz="2000" smtClean="0"/>
              <a:t>149,90 Euro für Nichtmitglieder</a:t>
            </a:r>
          </a:p>
          <a:p>
            <a:r>
              <a:rPr lang="de-DE" altLang="de-DE" smtClean="0"/>
              <a:t>Energieberatung vor Ort </a:t>
            </a:r>
            <a:br>
              <a:rPr lang="de-DE" altLang="de-DE" smtClean="0"/>
            </a:br>
            <a:r>
              <a:rPr lang="de-DE" altLang="de-DE" sz="2000" smtClean="0"/>
              <a:t>(40,00 Euro)</a:t>
            </a:r>
          </a:p>
          <a:p>
            <a:r>
              <a:rPr lang="de-DE" altLang="de-DE" smtClean="0"/>
              <a:t>Schimmelberatung</a:t>
            </a:r>
          </a:p>
          <a:p>
            <a:r>
              <a:rPr lang="de-DE" altLang="de-DE" smtClean="0"/>
              <a:t>Photovoltaik-/Solarberatung</a:t>
            </a:r>
          </a:p>
          <a:p>
            <a:r>
              <a:rPr lang="de-DE" altLang="de-DE" smtClean="0"/>
              <a:t>Infoveranstaltungen:</a:t>
            </a:r>
            <a:br>
              <a:rPr lang="de-DE" altLang="de-DE" smtClean="0"/>
            </a:br>
            <a:r>
              <a:rPr lang="de-DE" altLang="de-DE" sz="2400" smtClean="0"/>
              <a:t>Recht, Wohnen, Garten, Sicherheit</a:t>
            </a:r>
          </a:p>
        </p:txBody>
      </p:sp>
    </p:spTree>
  </p:cSld>
  <p:clrMapOvr>
    <a:masterClrMapping/>
  </p:clrMapOvr>
  <p:transition spd="med">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ußzeilenplatzhalter 1"/>
          <p:cNvSpPr>
            <a:spLocks noGrp="1"/>
          </p:cNvSpPr>
          <p:nvPr>
            <p:ph type="ftr" sz="quarter" idx="11"/>
          </p:nvPr>
        </p:nvSpPr>
        <p:spPr/>
        <p:txBody>
          <a:bodyPr/>
          <a:lstStyle/>
          <a:p>
            <a:pPr>
              <a:defRPr/>
            </a:pPr>
            <a:r>
              <a:rPr lang="de-DE"/>
              <a:t>www.verband-wohneigentum.info</a:t>
            </a:r>
          </a:p>
        </p:txBody>
      </p:sp>
      <p:sp>
        <p:nvSpPr>
          <p:cNvPr id="48130" name="Foliennummernplatzhalter 2"/>
          <p:cNvSpPr>
            <a:spLocks noGrp="1"/>
          </p:cNvSpPr>
          <p:nvPr>
            <p:ph type="sldNum" sz="quarter" idx="12"/>
          </p:nvPr>
        </p:nvSpPr>
        <p:spPr bwMode="auto">
          <a:noFill/>
          <a:ln>
            <a:miter lim="800000"/>
            <a:headEnd/>
            <a:tailEnd/>
          </a:ln>
        </p:spPr>
        <p:txBody>
          <a:bodyPr/>
          <a:lstStyle/>
          <a:p>
            <a:fld id="{D4F1E9CB-D44D-439C-BF79-396AD1A75914}" type="slidenum">
              <a:rPr lang="de-DE" smtClean="0">
                <a:latin typeface="Arial" charset="0"/>
                <a:cs typeface="Arial" charset="0"/>
              </a:rPr>
              <a:pPr/>
              <a:t>15</a:t>
            </a:fld>
            <a:endParaRPr lang="de-DE" smtClean="0">
              <a:latin typeface="Arial" charset="0"/>
              <a:cs typeface="Arial" charset="0"/>
            </a:endParaRPr>
          </a:p>
        </p:txBody>
      </p:sp>
      <p:pic>
        <p:nvPicPr>
          <p:cNvPr id="48131" name="Grafik 4" descr="Ein Bild, das Screenshot, Frau, haltend, Personen enthält.&#10;&#10;Automatisch generierte Beschreibung"/>
          <p:cNvPicPr>
            <a:picLocks noChangeAspect="1"/>
          </p:cNvPicPr>
          <p:nvPr/>
        </p:nvPicPr>
        <p:blipFill>
          <a:blip r:embed="rId3"/>
          <a:srcRect/>
          <a:stretch>
            <a:fillRect/>
          </a:stretch>
        </p:blipFill>
        <p:spPr bwMode="auto">
          <a:xfrm>
            <a:off x="111125" y="0"/>
            <a:ext cx="8921750" cy="6858000"/>
          </a:xfrm>
          <a:prstGeom prst="rect">
            <a:avLst/>
          </a:prstGeom>
          <a:noFill/>
          <a:ln w="9525">
            <a:noFill/>
            <a:miter lim="800000"/>
            <a:headEnd/>
            <a:tailEnd/>
          </a:ln>
        </p:spPr>
      </p:pic>
    </p:spTree>
  </p:cSld>
  <p:clrMapOvr>
    <a:masterClrMapping/>
  </p:clrMapOvr>
  <p:transition spd="med">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ußzeilenplatzhalter 1">
            <a:extLst>
              <a:ext uri="{FF2B5EF4-FFF2-40B4-BE49-F238E27FC236}"/>
            </a:extLst>
          </p:cNvPr>
          <p:cNvSpPr>
            <a:spLocks noGrp="1"/>
          </p:cNvSpPr>
          <p:nvPr>
            <p:ph type="ftr" sz="quarter" idx="11"/>
          </p:nvPr>
        </p:nvSpPr>
        <p:spPr/>
        <p:txBody>
          <a:bodyPr/>
          <a:lstStyle/>
          <a:p>
            <a:pPr>
              <a:defRPr/>
            </a:pPr>
            <a:r>
              <a:rPr lang="de-DE"/>
              <a:t>www.verband-wohneigentum.info</a:t>
            </a:r>
          </a:p>
        </p:txBody>
      </p:sp>
      <p:sp>
        <p:nvSpPr>
          <p:cNvPr id="50178" name="Foliennummernplatzhalter 2"/>
          <p:cNvSpPr>
            <a:spLocks noGrp="1"/>
          </p:cNvSpPr>
          <p:nvPr>
            <p:ph type="sldNum" sz="quarter" idx="12"/>
          </p:nvPr>
        </p:nvSpPr>
        <p:spPr bwMode="auto">
          <a:noFill/>
          <a:ln>
            <a:miter lim="800000"/>
            <a:headEnd/>
            <a:tailEnd/>
          </a:ln>
        </p:spPr>
        <p:txBody>
          <a:bodyPr/>
          <a:lstStyle/>
          <a:p>
            <a:fld id="{438C3E4B-29B6-4A07-83D3-378D76F8090F}" type="slidenum">
              <a:rPr lang="de-DE" altLang="de-DE" smtClean="0">
                <a:latin typeface="Arial" charset="0"/>
                <a:cs typeface="Arial" charset="0"/>
              </a:rPr>
              <a:pPr/>
              <a:t>16</a:t>
            </a:fld>
            <a:endParaRPr lang="de-DE" altLang="de-DE" smtClean="0">
              <a:latin typeface="Arial" charset="0"/>
              <a:cs typeface="Arial" charset="0"/>
            </a:endParaRPr>
          </a:p>
        </p:txBody>
      </p:sp>
      <p:pic>
        <p:nvPicPr>
          <p:cNvPr id="50179" name="Grafik 3" descr="Ein Bild, das Screenshot, Gras, Foto, Frau enthält.&#10;&#10;Automatisch generierte Beschreibung"/>
          <p:cNvPicPr>
            <a:picLocks noChangeAspect="1"/>
          </p:cNvPicPr>
          <p:nvPr/>
        </p:nvPicPr>
        <p:blipFill>
          <a:blip r:embed="rId3"/>
          <a:srcRect/>
          <a:stretch>
            <a:fillRect/>
          </a:stretch>
        </p:blipFill>
        <p:spPr bwMode="auto">
          <a:xfrm>
            <a:off x="0" y="530225"/>
            <a:ext cx="9906000" cy="6175375"/>
          </a:xfrm>
          <a:prstGeom prst="rect">
            <a:avLst/>
          </a:prstGeom>
          <a:noFill/>
          <a:ln w="9525">
            <a:noFill/>
            <a:miter lim="800000"/>
            <a:headEnd/>
            <a:tailEnd/>
          </a:ln>
        </p:spPr>
      </p:pic>
    </p:spTree>
  </p:cSld>
  <p:clrMapOvr>
    <a:masterClrMapping/>
  </p:clrMapOvr>
  <p:transition spd="med">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Titel 1"/>
          <p:cNvSpPr>
            <a:spLocks noGrp="1"/>
          </p:cNvSpPr>
          <p:nvPr>
            <p:ph type="title"/>
          </p:nvPr>
        </p:nvSpPr>
        <p:spPr/>
        <p:txBody>
          <a:bodyPr/>
          <a:lstStyle/>
          <a:p>
            <a:r>
              <a:rPr lang="de-DE" smtClean="0"/>
              <a:t>Gartenberatung</a:t>
            </a:r>
          </a:p>
        </p:txBody>
      </p:sp>
      <p:sp>
        <p:nvSpPr>
          <p:cNvPr id="52226" name="Inhaltsplatzhalter 2"/>
          <p:cNvSpPr>
            <a:spLocks noGrp="1"/>
          </p:cNvSpPr>
          <p:nvPr>
            <p:ph idx="1"/>
          </p:nvPr>
        </p:nvSpPr>
        <p:spPr>
          <a:xfrm>
            <a:off x="457200" y="1600200"/>
            <a:ext cx="8229600" cy="4133850"/>
          </a:xfrm>
        </p:spPr>
        <p:txBody>
          <a:bodyPr/>
          <a:lstStyle/>
          <a:p>
            <a:endParaRPr lang="de-DE" smtClean="0"/>
          </a:p>
          <a:p>
            <a:endParaRPr lang="de-DE" smtClean="0"/>
          </a:p>
          <a:p>
            <a:endParaRPr lang="de-DE" smtClean="0"/>
          </a:p>
          <a:p>
            <a:pPr marL="457200" lvl="1" indent="0">
              <a:buFont typeface="Arial" charset="0"/>
              <a:buNone/>
            </a:pPr>
            <a:r>
              <a:rPr lang="de-DE" sz="3600" smtClean="0"/>
              <a:t>               </a:t>
            </a:r>
          </a:p>
          <a:p>
            <a:pPr marL="457200" lvl="1" indent="0">
              <a:buFont typeface="Arial" charset="0"/>
              <a:buNone/>
            </a:pPr>
            <a:endParaRPr lang="de-DE" sz="3600" smtClean="0"/>
          </a:p>
          <a:p>
            <a:pPr marL="457200" lvl="1" indent="0">
              <a:buFont typeface="Arial" charset="0"/>
              <a:buNone/>
            </a:pPr>
            <a:endParaRPr lang="de-DE" sz="3600" smtClean="0"/>
          </a:p>
          <a:p>
            <a:pPr marL="457200" lvl="1" indent="0">
              <a:buFont typeface="Arial" charset="0"/>
              <a:buNone/>
            </a:pPr>
            <a:r>
              <a:rPr lang="de-DE" sz="3600" smtClean="0"/>
              <a:t>           </a:t>
            </a:r>
          </a:p>
        </p:txBody>
      </p:sp>
      <p:sp>
        <p:nvSpPr>
          <p:cNvPr id="4" name="Fußzeilenplatzhalter 3"/>
          <p:cNvSpPr>
            <a:spLocks noGrp="1"/>
          </p:cNvSpPr>
          <p:nvPr>
            <p:ph type="ftr" sz="quarter" idx="10"/>
          </p:nvPr>
        </p:nvSpPr>
        <p:spPr/>
        <p:txBody>
          <a:bodyPr/>
          <a:lstStyle/>
          <a:p>
            <a:pPr>
              <a:defRPr/>
            </a:pPr>
            <a:r>
              <a:rPr lang="de-DE" smtClean="0"/>
              <a:t>www.verband-wohneigentum.nrw</a:t>
            </a:r>
            <a:endParaRPr lang="de-DE"/>
          </a:p>
        </p:txBody>
      </p:sp>
      <p:pic>
        <p:nvPicPr>
          <p:cNvPr id="52228" name="Grafik 4"/>
          <p:cNvPicPr>
            <a:picLocks noChangeAspect="1"/>
          </p:cNvPicPr>
          <p:nvPr/>
        </p:nvPicPr>
        <p:blipFill>
          <a:blip r:embed="rId3"/>
          <a:srcRect/>
          <a:stretch>
            <a:fillRect/>
          </a:stretch>
        </p:blipFill>
        <p:spPr bwMode="auto">
          <a:xfrm>
            <a:off x="1042988" y="1976438"/>
            <a:ext cx="6121400" cy="3379787"/>
          </a:xfrm>
          <a:prstGeom prst="rect">
            <a:avLst/>
          </a:prstGeom>
          <a:noFill/>
          <a:ln w="9525">
            <a:noFill/>
            <a:miter lim="800000"/>
            <a:headEnd/>
            <a:tailEnd/>
          </a:ln>
        </p:spPr>
      </p:pic>
      <p:pic>
        <p:nvPicPr>
          <p:cNvPr id="52229" name="Grafik 5"/>
          <p:cNvPicPr>
            <a:picLocks noChangeAspect="1"/>
          </p:cNvPicPr>
          <p:nvPr/>
        </p:nvPicPr>
        <p:blipFill>
          <a:blip r:embed="rId3"/>
          <a:srcRect/>
          <a:stretch>
            <a:fillRect/>
          </a:stretch>
        </p:blipFill>
        <p:spPr bwMode="auto">
          <a:xfrm>
            <a:off x="3157538" y="2647950"/>
            <a:ext cx="2828925" cy="1562100"/>
          </a:xfrm>
          <a:prstGeom prst="rect">
            <a:avLst/>
          </a:prstGeom>
          <a:noFill/>
          <a:ln w="9525">
            <a:noFill/>
            <a:miter lim="800000"/>
            <a:headEnd/>
            <a:tailEnd/>
          </a:ln>
        </p:spPr>
      </p:pic>
    </p:spTree>
  </p:cSld>
  <p:clrMapOvr>
    <a:masterClrMapping/>
  </p:clrMapOvr>
  <p:transition spd="med">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ußzeilenplatzhalter 1">
            <a:extLst>
              <a:ext uri="{FF2B5EF4-FFF2-40B4-BE49-F238E27FC236}"/>
            </a:extLst>
          </p:cNvPr>
          <p:cNvSpPr>
            <a:spLocks noGrp="1"/>
          </p:cNvSpPr>
          <p:nvPr>
            <p:ph type="ftr" sz="quarter" idx="11"/>
          </p:nvPr>
        </p:nvSpPr>
        <p:spPr/>
        <p:txBody>
          <a:bodyPr/>
          <a:lstStyle/>
          <a:p>
            <a:pPr>
              <a:defRPr/>
            </a:pPr>
            <a:r>
              <a:rPr lang="de-DE"/>
              <a:t>www.verband-wohneigentum.info</a:t>
            </a:r>
          </a:p>
        </p:txBody>
      </p:sp>
      <p:sp>
        <p:nvSpPr>
          <p:cNvPr id="54274" name="Foliennummernplatzhalter 2"/>
          <p:cNvSpPr>
            <a:spLocks noGrp="1"/>
          </p:cNvSpPr>
          <p:nvPr>
            <p:ph type="sldNum" sz="quarter" idx="12"/>
          </p:nvPr>
        </p:nvSpPr>
        <p:spPr bwMode="auto">
          <a:noFill/>
          <a:ln>
            <a:miter lim="800000"/>
            <a:headEnd/>
            <a:tailEnd/>
          </a:ln>
        </p:spPr>
        <p:txBody>
          <a:bodyPr/>
          <a:lstStyle/>
          <a:p>
            <a:fld id="{878A1E33-37AD-46C9-A2EF-D38762C92070}" type="slidenum">
              <a:rPr lang="de-DE" altLang="de-DE" smtClean="0">
                <a:latin typeface="Arial" charset="0"/>
                <a:cs typeface="Arial" charset="0"/>
              </a:rPr>
              <a:pPr/>
              <a:t>18</a:t>
            </a:fld>
            <a:endParaRPr lang="de-DE" altLang="de-DE" smtClean="0">
              <a:latin typeface="Arial" charset="0"/>
              <a:cs typeface="Arial" charset="0"/>
            </a:endParaRPr>
          </a:p>
        </p:txBody>
      </p:sp>
      <p:pic>
        <p:nvPicPr>
          <p:cNvPr id="54275" name="Grafik 4" descr="Ein Bild, das Screenshot enthält.&#10;&#10;Automatisch generierte Beschreibung"/>
          <p:cNvPicPr>
            <a:picLocks noChangeAspect="1"/>
          </p:cNvPicPr>
          <p:nvPr/>
        </p:nvPicPr>
        <p:blipFill>
          <a:blip r:embed="rId3"/>
          <a:srcRect/>
          <a:stretch>
            <a:fillRect/>
          </a:stretch>
        </p:blipFill>
        <p:spPr bwMode="auto">
          <a:xfrm>
            <a:off x="0" y="134938"/>
            <a:ext cx="9144000" cy="6588125"/>
          </a:xfrm>
          <a:prstGeom prst="rect">
            <a:avLst/>
          </a:prstGeom>
          <a:noFill/>
          <a:ln w="9525">
            <a:noFill/>
            <a:miter lim="800000"/>
            <a:headEnd/>
            <a:tailEnd/>
          </a:ln>
        </p:spPr>
      </p:pic>
    </p:spTree>
  </p:cSld>
  <p:clrMapOvr>
    <a:masterClrMapping/>
  </p:clrMapOvr>
  <p:transition spd="med">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ußzeilenplatzhalter 1">
            <a:extLst>
              <a:ext uri="{FF2B5EF4-FFF2-40B4-BE49-F238E27FC236}"/>
            </a:extLst>
          </p:cNvPr>
          <p:cNvSpPr>
            <a:spLocks noGrp="1"/>
          </p:cNvSpPr>
          <p:nvPr>
            <p:ph type="ftr" sz="quarter" idx="11"/>
          </p:nvPr>
        </p:nvSpPr>
        <p:spPr/>
        <p:txBody>
          <a:bodyPr/>
          <a:lstStyle/>
          <a:p>
            <a:pPr>
              <a:defRPr/>
            </a:pPr>
            <a:r>
              <a:rPr lang="de-DE"/>
              <a:t>www.verband-wohneigentum.info</a:t>
            </a:r>
          </a:p>
        </p:txBody>
      </p:sp>
      <p:sp>
        <p:nvSpPr>
          <p:cNvPr id="58370" name="Foliennummernplatzhalter 2"/>
          <p:cNvSpPr>
            <a:spLocks noGrp="1"/>
          </p:cNvSpPr>
          <p:nvPr>
            <p:ph type="sldNum" sz="quarter" idx="12"/>
          </p:nvPr>
        </p:nvSpPr>
        <p:spPr bwMode="auto">
          <a:noFill/>
          <a:ln>
            <a:miter lim="800000"/>
            <a:headEnd/>
            <a:tailEnd/>
          </a:ln>
        </p:spPr>
        <p:txBody>
          <a:bodyPr/>
          <a:lstStyle/>
          <a:p>
            <a:fld id="{CC28D9AF-5351-4EC7-8A15-82F8F353F1CF}" type="slidenum">
              <a:rPr lang="de-DE" altLang="de-DE" smtClean="0">
                <a:latin typeface="Arial" charset="0"/>
                <a:cs typeface="Arial" charset="0"/>
              </a:rPr>
              <a:pPr/>
              <a:t>19</a:t>
            </a:fld>
            <a:endParaRPr lang="de-DE" altLang="de-DE" smtClean="0">
              <a:latin typeface="Arial" charset="0"/>
              <a:cs typeface="Arial" charset="0"/>
            </a:endParaRPr>
          </a:p>
        </p:txBody>
      </p:sp>
      <p:pic>
        <p:nvPicPr>
          <p:cNvPr id="4" name="Grafik 3">
            <a:extLst>
              <a:ext uri="{FF2B5EF4-FFF2-40B4-BE49-F238E27FC236}"/>
            </a:extLst>
          </p:cNvPr>
          <p:cNvPicPr>
            <a:picLocks noChangeAspect="1"/>
          </p:cNvPicPr>
          <p:nvPr/>
        </p:nvPicPr>
        <p:blipFill rotWithShape="1">
          <a:blip r:embed="rId3"/>
          <a:srcRect t="7361" b="19612"/>
          <a:stretch/>
        </p:blipFill>
        <p:spPr>
          <a:xfrm>
            <a:off x="1403350" y="20638"/>
            <a:ext cx="6624638" cy="6829425"/>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spd="med">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2"/>
          <p:cNvSpPr>
            <a:spLocks noGrp="1" noChangeArrowheads="1"/>
          </p:cNvSpPr>
          <p:nvPr>
            <p:ph type="title"/>
          </p:nvPr>
        </p:nvSpPr>
        <p:spPr>
          <a:xfrm>
            <a:off x="476250" y="257175"/>
            <a:ext cx="8229600" cy="1143000"/>
          </a:xfrm>
        </p:spPr>
        <p:txBody>
          <a:bodyPr/>
          <a:lstStyle/>
          <a:p>
            <a:r>
              <a:rPr lang="de-DE" altLang="de-DE" smtClean="0"/>
              <a:t>Energie Beratung</a:t>
            </a:r>
          </a:p>
        </p:txBody>
      </p:sp>
      <p:pic>
        <p:nvPicPr>
          <p:cNvPr id="60418" name="Picture 3" descr="10_Welle_breit_2010"/>
          <p:cNvPicPr>
            <a:picLocks noChangeAspect="1" noChangeArrowheads="1"/>
          </p:cNvPicPr>
          <p:nvPr/>
        </p:nvPicPr>
        <p:blipFill>
          <a:blip r:embed="rId3"/>
          <a:srcRect/>
          <a:stretch>
            <a:fillRect/>
          </a:stretch>
        </p:blipFill>
        <p:spPr bwMode="auto">
          <a:xfrm>
            <a:off x="3276600" y="-76200"/>
            <a:ext cx="5867400" cy="1155700"/>
          </a:xfrm>
          <a:prstGeom prst="rect">
            <a:avLst/>
          </a:prstGeom>
          <a:noFill/>
          <a:ln w="9525">
            <a:noFill/>
            <a:miter lim="800000"/>
            <a:headEnd/>
            <a:tailEnd/>
          </a:ln>
        </p:spPr>
      </p:pic>
      <p:pic>
        <p:nvPicPr>
          <p:cNvPr id="60419" name="Picture 5" descr="6_Logo-Verband-WE_2010"/>
          <p:cNvPicPr>
            <a:picLocks noChangeAspect="1" noChangeArrowheads="1"/>
          </p:cNvPicPr>
          <p:nvPr/>
        </p:nvPicPr>
        <p:blipFill>
          <a:blip r:embed="rId4"/>
          <a:srcRect/>
          <a:stretch>
            <a:fillRect/>
          </a:stretch>
        </p:blipFill>
        <p:spPr bwMode="auto">
          <a:xfrm>
            <a:off x="250825" y="115888"/>
            <a:ext cx="2879725" cy="1079500"/>
          </a:xfrm>
          <a:prstGeom prst="rect">
            <a:avLst/>
          </a:prstGeom>
          <a:noFill/>
          <a:ln w="9525">
            <a:noFill/>
            <a:miter lim="800000"/>
            <a:headEnd/>
            <a:tailEnd/>
          </a:ln>
        </p:spPr>
      </p:pic>
      <p:pic>
        <p:nvPicPr>
          <p:cNvPr id="60420" name="Inhaltsplatzhalter 1"/>
          <p:cNvPicPr>
            <a:picLocks noGrp="1" noChangeAspect="1"/>
          </p:cNvPicPr>
          <p:nvPr>
            <p:ph idx="1"/>
          </p:nvPr>
        </p:nvPicPr>
        <p:blipFill>
          <a:blip r:embed="rId5"/>
          <a:srcRect/>
          <a:stretch>
            <a:fillRect/>
          </a:stretch>
        </p:blipFill>
        <p:spPr>
          <a:xfrm>
            <a:off x="1152525" y="1735138"/>
            <a:ext cx="6878638" cy="3656012"/>
          </a:xfrm>
        </p:spPr>
      </p:pic>
    </p:spTree>
  </p:cSld>
  <p:clrMapOvr>
    <a:masterClrMapping/>
  </p:clrMapOvr>
  <p:transition spd="med">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Titel 1"/>
          <p:cNvSpPr>
            <a:spLocks noGrp="1"/>
          </p:cNvSpPr>
          <p:nvPr>
            <p:ph type="title"/>
          </p:nvPr>
        </p:nvSpPr>
        <p:spPr/>
        <p:txBody>
          <a:bodyPr/>
          <a:lstStyle/>
          <a:p>
            <a:r>
              <a:rPr lang="de-DE" smtClean="0"/>
              <a:t>Solarstromberatung</a:t>
            </a:r>
          </a:p>
        </p:txBody>
      </p:sp>
      <p:sp>
        <p:nvSpPr>
          <p:cNvPr id="62466" name="Inhaltsplatzhalter 2"/>
          <p:cNvSpPr>
            <a:spLocks noGrp="1"/>
          </p:cNvSpPr>
          <p:nvPr>
            <p:ph idx="1"/>
          </p:nvPr>
        </p:nvSpPr>
        <p:spPr>
          <a:xfrm>
            <a:off x="457200" y="1600200"/>
            <a:ext cx="8229600" cy="4133850"/>
          </a:xfrm>
        </p:spPr>
        <p:txBody>
          <a:bodyPr/>
          <a:lstStyle/>
          <a:p>
            <a:endParaRPr lang="de-DE" smtClean="0"/>
          </a:p>
          <a:p>
            <a:endParaRPr lang="de-DE" smtClean="0"/>
          </a:p>
          <a:p>
            <a:pPr>
              <a:buFontTx/>
              <a:buNone/>
            </a:pPr>
            <a:endParaRPr lang="de-DE" smtClean="0"/>
          </a:p>
          <a:p>
            <a:pPr>
              <a:buFontTx/>
              <a:buNone/>
            </a:pPr>
            <a:endParaRPr lang="de-DE" smtClean="0"/>
          </a:p>
          <a:p>
            <a:pPr>
              <a:buFontTx/>
              <a:buNone/>
            </a:pPr>
            <a:endParaRPr lang="de-DE" smtClean="0"/>
          </a:p>
          <a:p>
            <a:pPr>
              <a:buFontTx/>
              <a:buNone/>
            </a:pPr>
            <a:r>
              <a:rPr lang="de-DE" smtClean="0"/>
              <a:t>		</a:t>
            </a:r>
          </a:p>
        </p:txBody>
      </p:sp>
      <p:sp>
        <p:nvSpPr>
          <p:cNvPr id="4" name="Fußzeilenplatzhalter 3"/>
          <p:cNvSpPr>
            <a:spLocks noGrp="1"/>
          </p:cNvSpPr>
          <p:nvPr>
            <p:ph type="ftr" sz="quarter" idx="10"/>
          </p:nvPr>
        </p:nvSpPr>
        <p:spPr/>
        <p:txBody>
          <a:bodyPr/>
          <a:lstStyle/>
          <a:p>
            <a:pPr>
              <a:defRPr/>
            </a:pPr>
            <a:r>
              <a:rPr lang="de-DE" dirty="0" smtClean="0"/>
              <a:t>www.wohneigentum.nrw</a:t>
            </a:r>
            <a:endParaRPr lang="de-DE" dirty="0"/>
          </a:p>
        </p:txBody>
      </p:sp>
      <p:pic>
        <p:nvPicPr>
          <p:cNvPr id="62468" name="Grafik 4"/>
          <p:cNvPicPr>
            <a:picLocks noChangeAspect="1"/>
          </p:cNvPicPr>
          <p:nvPr/>
        </p:nvPicPr>
        <p:blipFill>
          <a:blip r:embed="rId3"/>
          <a:srcRect/>
          <a:stretch>
            <a:fillRect/>
          </a:stretch>
        </p:blipFill>
        <p:spPr bwMode="auto">
          <a:xfrm>
            <a:off x="1979613" y="2276475"/>
            <a:ext cx="5184775" cy="2987675"/>
          </a:xfrm>
          <a:prstGeom prst="rect">
            <a:avLst/>
          </a:prstGeom>
          <a:noFill/>
          <a:ln w="9525">
            <a:noFill/>
            <a:miter lim="800000"/>
            <a:headEnd/>
            <a:tailEnd/>
          </a:ln>
        </p:spPr>
      </p:pic>
    </p:spTree>
  </p:cSld>
  <p:clrMapOvr>
    <a:masterClrMapping/>
  </p:clrMapOvr>
  <p:transition spd="med">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Titel 1"/>
          <p:cNvSpPr>
            <a:spLocks noGrp="1"/>
          </p:cNvSpPr>
          <p:nvPr>
            <p:ph type="title"/>
          </p:nvPr>
        </p:nvSpPr>
        <p:spPr/>
        <p:txBody>
          <a:bodyPr/>
          <a:lstStyle/>
          <a:p>
            <a:r>
              <a:rPr lang="de-DE" smtClean="0"/>
              <a:t>Beratung</a:t>
            </a:r>
          </a:p>
        </p:txBody>
      </p:sp>
      <p:sp>
        <p:nvSpPr>
          <p:cNvPr id="64514" name="Inhaltsplatzhalter 2"/>
          <p:cNvSpPr>
            <a:spLocks noGrp="1"/>
          </p:cNvSpPr>
          <p:nvPr>
            <p:ph idx="1"/>
          </p:nvPr>
        </p:nvSpPr>
        <p:spPr>
          <a:xfrm>
            <a:off x="457200" y="1600200"/>
            <a:ext cx="8229600" cy="4133850"/>
          </a:xfrm>
        </p:spPr>
        <p:txBody>
          <a:bodyPr/>
          <a:lstStyle/>
          <a:p>
            <a:endParaRPr lang="de-DE" smtClean="0"/>
          </a:p>
          <a:p>
            <a:endParaRPr lang="de-DE" smtClean="0"/>
          </a:p>
          <a:p>
            <a:pPr marL="914400" lvl="2" indent="0">
              <a:buFont typeface="Arial" charset="0"/>
              <a:buNone/>
            </a:pPr>
            <a:r>
              <a:rPr lang="de-DE" sz="3600" smtClean="0"/>
              <a:t>	  zur Steuerklärung </a:t>
            </a:r>
          </a:p>
          <a:p>
            <a:pPr marL="914400" lvl="2" indent="0">
              <a:buFont typeface="Arial" charset="0"/>
              <a:buNone/>
            </a:pPr>
            <a:r>
              <a:rPr lang="de-DE" sz="3600" smtClean="0"/>
              <a:t>    rund um Haus und Garten</a:t>
            </a:r>
          </a:p>
        </p:txBody>
      </p:sp>
      <p:sp>
        <p:nvSpPr>
          <p:cNvPr id="4" name="Fußzeilenplatzhalter 3"/>
          <p:cNvSpPr>
            <a:spLocks noGrp="1"/>
          </p:cNvSpPr>
          <p:nvPr>
            <p:ph type="ftr" sz="quarter" idx="10"/>
          </p:nvPr>
        </p:nvSpPr>
        <p:spPr/>
        <p:txBody>
          <a:bodyPr/>
          <a:lstStyle/>
          <a:p>
            <a:pPr>
              <a:defRPr/>
            </a:pPr>
            <a:r>
              <a:rPr lang="de-DE" dirty="0" smtClean="0"/>
              <a:t>www.wohneigentum.nrw</a:t>
            </a:r>
            <a:endParaRPr lang="de-DE" dirty="0"/>
          </a:p>
        </p:txBody>
      </p:sp>
    </p:spTree>
  </p:cSld>
  <p:clrMapOvr>
    <a:masterClrMapping/>
  </p:clrMapOvr>
  <p:transition spd="med">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Titel 1"/>
          <p:cNvSpPr>
            <a:spLocks noGrp="1"/>
          </p:cNvSpPr>
          <p:nvPr>
            <p:ph type="title"/>
          </p:nvPr>
        </p:nvSpPr>
        <p:spPr/>
        <p:txBody>
          <a:bodyPr/>
          <a:lstStyle/>
          <a:p>
            <a:endParaRPr lang="de-DE" smtClean="0"/>
          </a:p>
        </p:txBody>
      </p:sp>
      <p:sp>
        <p:nvSpPr>
          <p:cNvPr id="3" name="Inhaltsplatzhalter 2"/>
          <p:cNvSpPr>
            <a:spLocks noGrp="1"/>
          </p:cNvSpPr>
          <p:nvPr>
            <p:ph idx="1"/>
          </p:nvPr>
        </p:nvSpPr>
        <p:spPr>
          <a:xfrm>
            <a:off x="457200" y="1600200"/>
            <a:ext cx="8229600" cy="4133850"/>
          </a:xfrm>
        </p:spPr>
        <p:txBody>
          <a:bodyPr/>
          <a:lstStyle/>
          <a:p>
            <a:pPr>
              <a:defRPr/>
            </a:pPr>
            <a:endParaRPr lang="de-DE" dirty="0" smtClean="0"/>
          </a:p>
          <a:p>
            <a:pPr>
              <a:defRPr/>
            </a:pPr>
            <a:endParaRPr lang="de-DE" dirty="0"/>
          </a:p>
          <a:p>
            <a:pPr>
              <a:defRPr/>
            </a:pPr>
            <a:endParaRPr lang="de-DE" dirty="0" smtClean="0"/>
          </a:p>
          <a:p>
            <a:pPr>
              <a:defRPr/>
            </a:pPr>
            <a:endParaRPr lang="de-DE" dirty="0"/>
          </a:p>
          <a:p>
            <a:pPr marL="0" indent="0">
              <a:buFontTx/>
              <a:buNone/>
              <a:defRPr/>
            </a:pPr>
            <a:r>
              <a:rPr lang="de-DE" dirty="0" smtClean="0"/>
              <a:t>			</a:t>
            </a:r>
          </a:p>
          <a:p>
            <a:pPr marL="0" indent="0">
              <a:buFontTx/>
              <a:buNone/>
              <a:defRPr/>
            </a:pPr>
            <a:endParaRPr lang="de-DE" dirty="0"/>
          </a:p>
          <a:p>
            <a:pPr marL="0" indent="0">
              <a:buFontTx/>
              <a:buNone/>
              <a:defRPr/>
            </a:pPr>
            <a:r>
              <a:rPr lang="de-DE" dirty="0" smtClean="0"/>
              <a:t>			Rechtsberatung </a:t>
            </a:r>
            <a:endParaRPr lang="de-DE" dirty="0"/>
          </a:p>
        </p:txBody>
      </p:sp>
      <p:sp>
        <p:nvSpPr>
          <p:cNvPr id="4" name="Fußzeilenplatzhalter 3"/>
          <p:cNvSpPr>
            <a:spLocks noGrp="1"/>
          </p:cNvSpPr>
          <p:nvPr>
            <p:ph type="ftr" sz="quarter" idx="10"/>
          </p:nvPr>
        </p:nvSpPr>
        <p:spPr/>
        <p:txBody>
          <a:bodyPr/>
          <a:lstStyle/>
          <a:p>
            <a:pPr>
              <a:defRPr/>
            </a:pPr>
            <a:r>
              <a:rPr lang="de-DE" dirty="0" smtClean="0"/>
              <a:t>www.wohneigentum.nrw</a:t>
            </a:r>
            <a:endParaRPr lang="de-DE" dirty="0"/>
          </a:p>
        </p:txBody>
      </p:sp>
      <p:pic>
        <p:nvPicPr>
          <p:cNvPr id="66564" name="Grafik 4"/>
          <p:cNvPicPr>
            <a:picLocks noChangeAspect="1"/>
          </p:cNvPicPr>
          <p:nvPr/>
        </p:nvPicPr>
        <p:blipFill>
          <a:blip r:embed="rId3"/>
          <a:srcRect/>
          <a:stretch>
            <a:fillRect/>
          </a:stretch>
        </p:blipFill>
        <p:spPr bwMode="auto">
          <a:xfrm>
            <a:off x="1617663" y="1600200"/>
            <a:ext cx="5589587" cy="3398838"/>
          </a:xfrm>
          <a:prstGeom prst="rect">
            <a:avLst/>
          </a:prstGeom>
          <a:noFill/>
          <a:ln w="9525">
            <a:noFill/>
            <a:miter lim="800000"/>
            <a:headEnd/>
            <a:tailEnd/>
          </a:ln>
        </p:spPr>
      </p:pic>
    </p:spTree>
  </p:cSld>
  <p:clrMapOvr>
    <a:masterClrMapping/>
  </p:clrMapOvr>
  <p:transition spd="med">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Titel 1"/>
          <p:cNvSpPr>
            <a:spLocks noGrp="1"/>
          </p:cNvSpPr>
          <p:nvPr>
            <p:ph type="title"/>
          </p:nvPr>
        </p:nvSpPr>
        <p:spPr/>
        <p:txBody>
          <a:bodyPr/>
          <a:lstStyle/>
          <a:p>
            <a:r>
              <a:rPr lang="de-DE" smtClean="0"/>
              <a:t>Versicherungen</a:t>
            </a:r>
          </a:p>
        </p:txBody>
      </p:sp>
      <p:sp>
        <p:nvSpPr>
          <p:cNvPr id="68610" name="Inhaltsplatzhalter 2"/>
          <p:cNvSpPr>
            <a:spLocks noGrp="1"/>
          </p:cNvSpPr>
          <p:nvPr>
            <p:ph idx="1"/>
          </p:nvPr>
        </p:nvSpPr>
        <p:spPr>
          <a:xfrm>
            <a:off x="457200" y="1600200"/>
            <a:ext cx="8229600" cy="4133850"/>
          </a:xfrm>
        </p:spPr>
        <p:txBody>
          <a:bodyPr/>
          <a:lstStyle/>
          <a:p>
            <a:r>
              <a:rPr lang="de-DE" smtClean="0"/>
              <a:t> Im Mitgliedsbeitrag sind enthalten:</a:t>
            </a:r>
          </a:p>
          <a:p>
            <a:r>
              <a:rPr lang="de-DE" sz="2800" smtClean="0"/>
              <a:t>Rechtsschutzversicherung für Haus- und Grund</a:t>
            </a:r>
          </a:p>
          <a:p>
            <a:r>
              <a:rPr lang="de-DE" sz="2800" smtClean="0"/>
              <a:t>Grundstücks- und Gebäudehaftpflicht incl.</a:t>
            </a:r>
          </a:p>
          <a:p>
            <a:r>
              <a:rPr lang="de-DE" sz="2800" smtClean="0"/>
              <a:t>Photovoltaik-Betreiberhaftpflicht</a:t>
            </a:r>
          </a:p>
          <a:p>
            <a:r>
              <a:rPr lang="de-DE" sz="2800" smtClean="0"/>
              <a:t>Bauherrenhaftpflicht</a:t>
            </a:r>
          </a:p>
          <a:p>
            <a:r>
              <a:rPr lang="de-DE" sz="2800" smtClean="0"/>
              <a:t>(Unter)Mieterhaftpflicht</a:t>
            </a:r>
          </a:p>
          <a:p>
            <a:r>
              <a:rPr lang="de-DE" sz="2800" smtClean="0"/>
              <a:t>Häusliche Abwässer-Haftpflicht</a:t>
            </a:r>
          </a:p>
          <a:p>
            <a:r>
              <a:rPr lang="de-DE" sz="2800" smtClean="0"/>
              <a:t>Kleintierhaltungshaftpflicht</a:t>
            </a:r>
          </a:p>
          <a:p>
            <a:endParaRPr lang="de-DE" sz="2800" smtClean="0"/>
          </a:p>
          <a:p>
            <a:endParaRPr lang="de-DE" smtClean="0"/>
          </a:p>
          <a:p>
            <a:endParaRPr lang="de-DE" smtClean="0"/>
          </a:p>
        </p:txBody>
      </p:sp>
      <p:sp>
        <p:nvSpPr>
          <p:cNvPr id="4" name="Fußzeilenplatzhalter 3"/>
          <p:cNvSpPr>
            <a:spLocks noGrp="1"/>
          </p:cNvSpPr>
          <p:nvPr>
            <p:ph type="ftr" sz="quarter" idx="10"/>
          </p:nvPr>
        </p:nvSpPr>
        <p:spPr/>
        <p:txBody>
          <a:bodyPr/>
          <a:lstStyle/>
          <a:p>
            <a:pPr>
              <a:defRPr/>
            </a:pPr>
            <a:r>
              <a:rPr lang="de-DE" dirty="0" smtClean="0"/>
              <a:t>www.wohneigentum.nrw</a:t>
            </a:r>
            <a:endParaRPr lang="de-DE" dirty="0"/>
          </a:p>
        </p:txBody>
      </p:sp>
    </p:spTree>
  </p:cSld>
  <p:clrMapOvr>
    <a:masterClrMapping/>
  </p:clrMapOvr>
  <p:transition spd="med">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Titel 1"/>
          <p:cNvSpPr>
            <a:spLocks noGrp="1"/>
          </p:cNvSpPr>
          <p:nvPr>
            <p:ph type="title"/>
          </p:nvPr>
        </p:nvSpPr>
        <p:spPr/>
        <p:txBody>
          <a:bodyPr/>
          <a:lstStyle/>
          <a:p>
            <a:r>
              <a:rPr lang="de-DE" smtClean="0"/>
              <a:t>Haftpflichtversicherungen</a:t>
            </a:r>
          </a:p>
        </p:txBody>
      </p:sp>
      <p:sp>
        <p:nvSpPr>
          <p:cNvPr id="70658" name="Inhaltsplatzhalter 2"/>
          <p:cNvSpPr>
            <a:spLocks noGrp="1"/>
          </p:cNvSpPr>
          <p:nvPr>
            <p:ph idx="1"/>
          </p:nvPr>
        </p:nvSpPr>
        <p:spPr>
          <a:xfrm>
            <a:off x="457200" y="1600200"/>
            <a:ext cx="8229600" cy="4133850"/>
          </a:xfrm>
        </p:spPr>
        <p:txBody>
          <a:bodyPr/>
          <a:lstStyle/>
          <a:p>
            <a:r>
              <a:rPr lang="de-DE" smtClean="0"/>
              <a:t>Grundstücks-und Gebäudehaftpflicht</a:t>
            </a:r>
          </a:p>
          <a:p>
            <a:r>
              <a:rPr lang="de-DE" smtClean="0"/>
              <a:t>Bauherrenhaftplicht</a:t>
            </a:r>
          </a:p>
          <a:p>
            <a:r>
              <a:rPr lang="de-DE" smtClean="0"/>
              <a:t>Betreiberhaftpflicht bei Photovoltaikanlagen</a:t>
            </a:r>
          </a:p>
          <a:p>
            <a:r>
              <a:rPr lang="de-DE" smtClean="0"/>
              <a:t>Unter/Mieterhaftpflicht</a:t>
            </a:r>
          </a:p>
          <a:p>
            <a:r>
              <a:rPr lang="de-DE" smtClean="0"/>
              <a:t>Häusliche Abwasser-Haftpflicht</a:t>
            </a:r>
          </a:p>
          <a:p>
            <a:r>
              <a:rPr lang="de-DE" smtClean="0"/>
              <a:t>Kleintierhaltung</a:t>
            </a:r>
          </a:p>
        </p:txBody>
      </p:sp>
      <p:sp>
        <p:nvSpPr>
          <p:cNvPr id="4" name="Fußzeilenplatzhalter 3"/>
          <p:cNvSpPr>
            <a:spLocks noGrp="1"/>
          </p:cNvSpPr>
          <p:nvPr>
            <p:ph type="ftr" sz="quarter" idx="10"/>
          </p:nvPr>
        </p:nvSpPr>
        <p:spPr/>
        <p:txBody>
          <a:bodyPr/>
          <a:lstStyle/>
          <a:p>
            <a:pPr>
              <a:defRPr/>
            </a:pPr>
            <a:r>
              <a:rPr lang="de-DE" dirty="0" smtClean="0"/>
              <a:t>www.wohneigentum.nrw</a:t>
            </a:r>
            <a:endParaRPr lang="de-DE" dirty="0"/>
          </a:p>
        </p:txBody>
      </p:sp>
    </p:spTree>
  </p:cSld>
  <p:clrMapOvr>
    <a:masterClrMapping/>
  </p:clrMapOvr>
  <p:transition spd="med">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Titel 1"/>
          <p:cNvSpPr>
            <a:spLocks noGrp="1"/>
          </p:cNvSpPr>
          <p:nvPr>
            <p:ph type="title"/>
          </p:nvPr>
        </p:nvSpPr>
        <p:spPr/>
        <p:txBody>
          <a:bodyPr/>
          <a:lstStyle/>
          <a:p>
            <a:r>
              <a:rPr lang="de-DE" smtClean="0"/>
              <a:t>Provinzial Versicherung</a:t>
            </a:r>
          </a:p>
        </p:txBody>
      </p:sp>
      <p:sp>
        <p:nvSpPr>
          <p:cNvPr id="72706" name="Inhaltsplatzhalter 2"/>
          <p:cNvSpPr>
            <a:spLocks noGrp="1"/>
          </p:cNvSpPr>
          <p:nvPr>
            <p:ph idx="1"/>
          </p:nvPr>
        </p:nvSpPr>
        <p:spPr>
          <a:xfrm>
            <a:off x="457200" y="1600200"/>
            <a:ext cx="8229600" cy="4133850"/>
          </a:xfrm>
        </p:spPr>
        <p:txBody>
          <a:bodyPr/>
          <a:lstStyle/>
          <a:p>
            <a:endParaRPr lang="de-DE" smtClean="0"/>
          </a:p>
          <a:p>
            <a:r>
              <a:rPr lang="de-DE" smtClean="0"/>
              <a:t>Unfallversicherung für Zeitungsausträger und deren Unterverteiler</a:t>
            </a:r>
          </a:p>
          <a:p>
            <a:pPr>
              <a:buFontTx/>
              <a:buNone/>
            </a:pPr>
            <a:r>
              <a:rPr lang="de-DE" smtClean="0"/>
              <a:t>    und ehrenamtliche Gartenberater</a:t>
            </a:r>
          </a:p>
          <a:p>
            <a:pPr>
              <a:buFontTx/>
              <a:buNone/>
            </a:pPr>
            <a:r>
              <a:rPr lang="de-DE" smtClean="0"/>
              <a:t> 	</a:t>
            </a:r>
          </a:p>
          <a:p>
            <a:pPr>
              <a:buFontTx/>
              <a:buNone/>
            </a:pPr>
            <a:r>
              <a:rPr lang="de-DE" smtClean="0"/>
              <a:t>    Individuelle Versicherungen des Mitglieds  </a:t>
            </a:r>
          </a:p>
          <a:p>
            <a:pPr>
              <a:buFontTx/>
              <a:buNone/>
            </a:pPr>
            <a:endParaRPr lang="de-DE" smtClean="0"/>
          </a:p>
          <a:p>
            <a:pPr>
              <a:buFontTx/>
              <a:buNone/>
            </a:pPr>
            <a:r>
              <a:rPr lang="de-DE" smtClean="0"/>
              <a:t>  </a:t>
            </a:r>
          </a:p>
          <a:p>
            <a:pPr>
              <a:buFontTx/>
              <a:buNone/>
            </a:pPr>
            <a:r>
              <a:rPr lang="de-DE" smtClean="0"/>
              <a:t>  </a:t>
            </a:r>
          </a:p>
          <a:p>
            <a:pPr>
              <a:buFontTx/>
              <a:buNone/>
            </a:pPr>
            <a:r>
              <a:rPr lang="de-DE" smtClean="0"/>
              <a:t> </a:t>
            </a:r>
          </a:p>
          <a:p>
            <a:pPr>
              <a:buFontTx/>
              <a:buNone/>
            </a:pPr>
            <a:r>
              <a:rPr lang="de-DE" smtClean="0"/>
              <a:t>    </a:t>
            </a:r>
          </a:p>
        </p:txBody>
      </p:sp>
      <p:sp>
        <p:nvSpPr>
          <p:cNvPr id="4" name="Fußzeilenplatzhalter 3"/>
          <p:cNvSpPr>
            <a:spLocks noGrp="1"/>
          </p:cNvSpPr>
          <p:nvPr>
            <p:ph type="ftr" sz="quarter" idx="10"/>
          </p:nvPr>
        </p:nvSpPr>
        <p:spPr/>
        <p:txBody>
          <a:bodyPr/>
          <a:lstStyle/>
          <a:p>
            <a:pPr>
              <a:defRPr/>
            </a:pPr>
            <a:r>
              <a:rPr lang="de-DE" smtClean="0"/>
              <a:t>www.wohneigentum.nrw</a:t>
            </a:r>
            <a:endParaRPr lang="de-DE"/>
          </a:p>
        </p:txBody>
      </p:sp>
    </p:spTree>
  </p:cSld>
  <p:clrMapOvr>
    <a:masterClrMapping/>
  </p:clrMapOvr>
  <p:transition spd="med">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Titel 1"/>
          <p:cNvSpPr>
            <a:spLocks noGrp="1"/>
          </p:cNvSpPr>
          <p:nvPr>
            <p:ph type="title"/>
          </p:nvPr>
        </p:nvSpPr>
        <p:spPr/>
        <p:txBody>
          <a:bodyPr/>
          <a:lstStyle/>
          <a:p>
            <a:r>
              <a:rPr lang="de-DE" smtClean="0"/>
              <a:t>Unfallversicherung</a:t>
            </a:r>
          </a:p>
        </p:txBody>
      </p:sp>
      <p:sp>
        <p:nvSpPr>
          <p:cNvPr id="3" name="Inhaltsplatzhalter 2"/>
          <p:cNvSpPr>
            <a:spLocks noGrp="1"/>
          </p:cNvSpPr>
          <p:nvPr>
            <p:ph idx="1"/>
          </p:nvPr>
        </p:nvSpPr>
        <p:spPr>
          <a:xfrm>
            <a:off x="457200" y="1600200"/>
            <a:ext cx="8229600" cy="4133850"/>
          </a:xfrm>
        </p:spPr>
        <p:txBody>
          <a:bodyPr/>
          <a:lstStyle/>
          <a:p>
            <a:pPr>
              <a:defRPr/>
            </a:pPr>
            <a:r>
              <a:rPr lang="de-DE" dirty="0" smtClean="0"/>
              <a:t>Das Land NRW hat für ehrenamtlich Tätige eine Sammelunfallversicherung abgeschlossen.  </a:t>
            </a:r>
          </a:p>
          <a:p>
            <a:pPr>
              <a:defRPr/>
            </a:pPr>
            <a:r>
              <a:rPr lang="de-DE" dirty="0" smtClean="0"/>
              <a:t>Keine namentlich Nennung</a:t>
            </a:r>
          </a:p>
          <a:p>
            <a:pPr>
              <a:defRPr/>
            </a:pPr>
            <a:r>
              <a:rPr lang="de-DE" dirty="0" smtClean="0"/>
              <a:t>Im Schadensfall: Union Versicherungsdienst</a:t>
            </a:r>
          </a:p>
          <a:p>
            <a:pPr>
              <a:defRPr/>
            </a:pPr>
            <a:r>
              <a:rPr lang="de-DE" dirty="0" smtClean="0"/>
              <a:t>Tel: 05231 603-6112</a:t>
            </a:r>
          </a:p>
          <a:p>
            <a:pPr>
              <a:defRPr/>
            </a:pPr>
            <a:endParaRPr lang="de-DE" dirty="0"/>
          </a:p>
          <a:p>
            <a:pPr>
              <a:defRPr/>
            </a:pPr>
            <a:endParaRPr lang="de-DE" dirty="0" smtClean="0"/>
          </a:p>
          <a:p>
            <a:pPr marL="0" indent="0">
              <a:buFontTx/>
              <a:buNone/>
              <a:defRPr/>
            </a:pPr>
            <a:r>
              <a:rPr lang="de-DE" dirty="0" smtClean="0"/>
              <a:t> </a:t>
            </a:r>
            <a:endParaRPr lang="de-DE" dirty="0"/>
          </a:p>
        </p:txBody>
      </p:sp>
      <p:sp>
        <p:nvSpPr>
          <p:cNvPr id="4" name="Fußzeilenplatzhalter 3"/>
          <p:cNvSpPr>
            <a:spLocks noGrp="1"/>
          </p:cNvSpPr>
          <p:nvPr>
            <p:ph type="ftr" sz="quarter" idx="10"/>
          </p:nvPr>
        </p:nvSpPr>
        <p:spPr/>
        <p:txBody>
          <a:bodyPr/>
          <a:lstStyle/>
          <a:p>
            <a:pPr>
              <a:defRPr/>
            </a:pPr>
            <a:r>
              <a:rPr lang="de-DE" dirty="0" smtClean="0"/>
              <a:t>www.wohneigentum.nrw</a:t>
            </a:r>
            <a:endParaRPr lang="de-DE" dirty="0"/>
          </a:p>
        </p:txBody>
      </p:sp>
    </p:spTree>
  </p:cSld>
  <p:clrMapOvr>
    <a:masterClrMapping/>
  </p:clrMapOvr>
  <p:transition spd="med">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2"/>
          <p:cNvSpPr>
            <a:spLocks noGrp="1" noChangeArrowheads="1"/>
          </p:cNvSpPr>
          <p:nvPr>
            <p:ph type="title"/>
          </p:nvPr>
        </p:nvSpPr>
        <p:spPr>
          <a:xfrm>
            <a:off x="476250" y="257175"/>
            <a:ext cx="8229600" cy="1143000"/>
          </a:xfrm>
        </p:spPr>
        <p:txBody>
          <a:bodyPr/>
          <a:lstStyle/>
          <a:p>
            <a:endParaRPr lang="de-DE" altLang="de-DE" smtClean="0"/>
          </a:p>
        </p:txBody>
      </p:sp>
      <p:pic>
        <p:nvPicPr>
          <p:cNvPr id="76802" name="Picture 3" descr="10_Welle_breit_2010"/>
          <p:cNvPicPr>
            <a:picLocks noChangeAspect="1" noChangeArrowheads="1"/>
          </p:cNvPicPr>
          <p:nvPr/>
        </p:nvPicPr>
        <p:blipFill>
          <a:blip r:embed="rId3"/>
          <a:srcRect/>
          <a:stretch>
            <a:fillRect/>
          </a:stretch>
        </p:blipFill>
        <p:spPr bwMode="auto">
          <a:xfrm>
            <a:off x="3708400" y="836613"/>
            <a:ext cx="5867400" cy="1155700"/>
          </a:xfrm>
          <a:prstGeom prst="rect">
            <a:avLst/>
          </a:prstGeom>
          <a:noFill/>
          <a:ln w="9525">
            <a:noFill/>
            <a:miter lim="800000"/>
            <a:headEnd/>
            <a:tailEnd/>
          </a:ln>
        </p:spPr>
      </p:pic>
      <p:pic>
        <p:nvPicPr>
          <p:cNvPr id="76803" name="Picture 5" descr="6_Logo-Verband-WE_2010"/>
          <p:cNvPicPr>
            <a:picLocks noChangeAspect="1" noChangeArrowheads="1"/>
          </p:cNvPicPr>
          <p:nvPr/>
        </p:nvPicPr>
        <p:blipFill>
          <a:blip r:embed="rId4"/>
          <a:srcRect/>
          <a:stretch>
            <a:fillRect/>
          </a:stretch>
        </p:blipFill>
        <p:spPr bwMode="auto">
          <a:xfrm>
            <a:off x="323850" y="-171450"/>
            <a:ext cx="2879725" cy="1079500"/>
          </a:xfrm>
          <a:prstGeom prst="rect">
            <a:avLst/>
          </a:prstGeom>
          <a:noFill/>
          <a:ln w="9525">
            <a:noFill/>
            <a:miter lim="800000"/>
            <a:headEnd/>
            <a:tailEnd/>
          </a:ln>
        </p:spPr>
      </p:pic>
      <p:pic>
        <p:nvPicPr>
          <p:cNvPr id="76804" name="Inhaltsplatzhalter 1"/>
          <p:cNvPicPr>
            <a:picLocks noGrp="1" noChangeAspect="1"/>
          </p:cNvPicPr>
          <p:nvPr>
            <p:ph idx="1"/>
          </p:nvPr>
        </p:nvPicPr>
        <p:blipFill>
          <a:blip r:embed="rId5"/>
          <a:srcRect/>
          <a:stretch>
            <a:fillRect/>
          </a:stretch>
        </p:blipFill>
        <p:spPr>
          <a:xfrm>
            <a:off x="1468438" y="1412875"/>
            <a:ext cx="6229350" cy="4741863"/>
          </a:xfrm>
        </p:spPr>
      </p:pic>
    </p:spTree>
  </p:cSld>
  <p:clrMapOvr>
    <a:masterClrMapping/>
  </p:clrMapOvr>
  <p:transition spd="med">
    <p:fad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Titel 1"/>
          <p:cNvSpPr>
            <a:spLocks noGrp="1"/>
          </p:cNvSpPr>
          <p:nvPr>
            <p:ph type="title"/>
          </p:nvPr>
        </p:nvSpPr>
        <p:spPr/>
        <p:txBody>
          <a:bodyPr/>
          <a:lstStyle/>
          <a:p>
            <a:r>
              <a:rPr lang="de-DE" smtClean="0"/>
              <a:t>Hinweise für und bei Veranstaltungen</a:t>
            </a:r>
          </a:p>
        </p:txBody>
      </p:sp>
      <p:sp>
        <p:nvSpPr>
          <p:cNvPr id="3" name="Inhaltsplatzhalter 2"/>
          <p:cNvSpPr>
            <a:spLocks noGrp="1"/>
          </p:cNvSpPr>
          <p:nvPr>
            <p:ph idx="1"/>
          </p:nvPr>
        </p:nvSpPr>
        <p:spPr>
          <a:xfrm>
            <a:off x="457200" y="1600200"/>
            <a:ext cx="8229600" cy="4133850"/>
          </a:xfrm>
        </p:spPr>
        <p:txBody>
          <a:bodyPr/>
          <a:lstStyle/>
          <a:p>
            <a:pPr>
              <a:defRPr/>
            </a:pPr>
            <a:endParaRPr lang="de-DE" dirty="0" smtClean="0"/>
          </a:p>
          <a:p>
            <a:pPr>
              <a:defRPr/>
            </a:pPr>
            <a:r>
              <a:rPr lang="de-DE" dirty="0" smtClean="0"/>
              <a:t>Gema Konditionen</a:t>
            </a:r>
          </a:p>
          <a:p>
            <a:pPr>
              <a:defRPr/>
            </a:pPr>
            <a:r>
              <a:rPr lang="de-DE" dirty="0" smtClean="0"/>
              <a:t>20 % Rabatt für die Gemeinschaften des Verbandes Wohneigentum </a:t>
            </a:r>
          </a:p>
          <a:p>
            <a:pPr marL="0" indent="0">
              <a:buFontTx/>
              <a:buNone/>
              <a:defRPr/>
            </a:pPr>
            <a:r>
              <a:rPr lang="de-DE" dirty="0" smtClean="0"/>
              <a:t>    wenn Musik bei Siedlerfesten und             Veranstaltungen in der Öffentlichkeit abgespielt wird.</a:t>
            </a:r>
            <a:endParaRPr lang="de-DE" dirty="0"/>
          </a:p>
        </p:txBody>
      </p:sp>
      <p:sp>
        <p:nvSpPr>
          <p:cNvPr id="4" name="Fußzeilenplatzhalter 3"/>
          <p:cNvSpPr>
            <a:spLocks noGrp="1"/>
          </p:cNvSpPr>
          <p:nvPr>
            <p:ph type="ftr" sz="quarter" idx="10"/>
          </p:nvPr>
        </p:nvSpPr>
        <p:spPr/>
        <p:txBody>
          <a:bodyPr/>
          <a:lstStyle/>
          <a:p>
            <a:pPr>
              <a:defRPr/>
            </a:pPr>
            <a:r>
              <a:rPr lang="de-DE" dirty="0" smtClean="0"/>
              <a:t>www.wohneigentum.nrw</a:t>
            </a:r>
            <a:endParaRPr lang="de-DE" dirty="0"/>
          </a:p>
        </p:txBody>
      </p:sp>
    </p:spTree>
  </p:cSld>
  <p:clrMapOvr>
    <a:masterClrMapping/>
  </p:clrMapOvr>
  <p:transition spd="med">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Rectangle 2"/>
          <p:cNvSpPr>
            <a:spLocks noGrp="1" noChangeArrowheads="1"/>
          </p:cNvSpPr>
          <p:nvPr>
            <p:ph type="title"/>
          </p:nvPr>
        </p:nvSpPr>
        <p:spPr>
          <a:xfrm>
            <a:off x="476250" y="257175"/>
            <a:ext cx="8229600" cy="1143000"/>
          </a:xfrm>
        </p:spPr>
        <p:txBody>
          <a:bodyPr/>
          <a:lstStyle/>
          <a:p>
            <a:endParaRPr lang="de-DE" altLang="de-DE" smtClean="0"/>
          </a:p>
        </p:txBody>
      </p:sp>
      <p:pic>
        <p:nvPicPr>
          <p:cNvPr id="80898" name="Picture 3" descr="10_Welle_breit_2010"/>
          <p:cNvPicPr>
            <a:picLocks noChangeAspect="1" noChangeArrowheads="1"/>
          </p:cNvPicPr>
          <p:nvPr/>
        </p:nvPicPr>
        <p:blipFill>
          <a:blip r:embed="rId3"/>
          <a:srcRect/>
          <a:stretch>
            <a:fillRect/>
          </a:stretch>
        </p:blipFill>
        <p:spPr bwMode="auto">
          <a:xfrm>
            <a:off x="3492500" y="0"/>
            <a:ext cx="5867400" cy="1155700"/>
          </a:xfrm>
          <a:prstGeom prst="rect">
            <a:avLst/>
          </a:prstGeom>
          <a:noFill/>
          <a:ln w="9525">
            <a:noFill/>
            <a:miter lim="800000"/>
            <a:headEnd/>
            <a:tailEnd/>
          </a:ln>
        </p:spPr>
      </p:pic>
      <p:pic>
        <p:nvPicPr>
          <p:cNvPr id="80899" name="Picture 5" descr="6_Logo-Verband-WE_2010"/>
          <p:cNvPicPr>
            <a:picLocks noChangeAspect="1" noChangeArrowheads="1"/>
          </p:cNvPicPr>
          <p:nvPr/>
        </p:nvPicPr>
        <p:blipFill>
          <a:blip r:embed="rId4"/>
          <a:srcRect/>
          <a:stretch>
            <a:fillRect/>
          </a:stretch>
        </p:blipFill>
        <p:spPr bwMode="auto">
          <a:xfrm>
            <a:off x="179388" y="0"/>
            <a:ext cx="2879725" cy="1079500"/>
          </a:xfrm>
          <a:prstGeom prst="rect">
            <a:avLst/>
          </a:prstGeom>
          <a:noFill/>
          <a:ln w="9525">
            <a:noFill/>
            <a:miter lim="800000"/>
            <a:headEnd/>
            <a:tailEnd/>
          </a:ln>
        </p:spPr>
      </p:pic>
      <p:pic>
        <p:nvPicPr>
          <p:cNvPr id="80900" name="Inhaltsplatzhalter 1"/>
          <p:cNvPicPr>
            <a:picLocks noGrp="1" noChangeAspect="1"/>
          </p:cNvPicPr>
          <p:nvPr>
            <p:ph idx="1"/>
          </p:nvPr>
        </p:nvPicPr>
        <p:blipFill>
          <a:blip r:embed="rId5"/>
          <a:srcRect/>
          <a:stretch>
            <a:fillRect/>
          </a:stretch>
        </p:blipFill>
        <p:spPr>
          <a:xfrm>
            <a:off x="681038" y="1598613"/>
            <a:ext cx="7820025" cy="4348162"/>
          </a:xfrm>
        </p:spPr>
      </p:pic>
    </p:spTree>
  </p:cSld>
  <p:clrMapOvr>
    <a:masterClrMapping/>
  </p:clrMapOvr>
  <p:transition spd="med">
    <p:fad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Rectangle 2"/>
          <p:cNvSpPr>
            <a:spLocks noGrp="1" noChangeArrowheads="1"/>
          </p:cNvSpPr>
          <p:nvPr>
            <p:ph type="title"/>
          </p:nvPr>
        </p:nvSpPr>
        <p:spPr>
          <a:xfrm>
            <a:off x="476250" y="257175"/>
            <a:ext cx="8229600" cy="1143000"/>
          </a:xfrm>
        </p:spPr>
        <p:txBody>
          <a:bodyPr/>
          <a:lstStyle/>
          <a:p>
            <a:endParaRPr lang="de-DE" altLang="de-DE" smtClean="0"/>
          </a:p>
        </p:txBody>
      </p:sp>
      <p:pic>
        <p:nvPicPr>
          <p:cNvPr id="82946" name="Picture 3" descr="10_Welle_breit_2010"/>
          <p:cNvPicPr>
            <a:picLocks noChangeAspect="1" noChangeArrowheads="1"/>
          </p:cNvPicPr>
          <p:nvPr/>
        </p:nvPicPr>
        <p:blipFill>
          <a:blip r:embed="rId3"/>
          <a:srcRect/>
          <a:stretch>
            <a:fillRect/>
          </a:stretch>
        </p:blipFill>
        <p:spPr bwMode="auto">
          <a:xfrm>
            <a:off x="179388" y="188913"/>
            <a:ext cx="8640762" cy="1155700"/>
          </a:xfrm>
          <a:prstGeom prst="rect">
            <a:avLst/>
          </a:prstGeom>
          <a:noFill/>
          <a:ln w="9525">
            <a:noFill/>
            <a:miter lim="800000"/>
            <a:headEnd/>
            <a:tailEnd/>
          </a:ln>
        </p:spPr>
      </p:pic>
      <p:pic>
        <p:nvPicPr>
          <p:cNvPr id="82947" name="Picture 5" descr="6_Logo-Verband-WE_2010"/>
          <p:cNvPicPr>
            <a:picLocks noChangeAspect="1" noChangeArrowheads="1"/>
          </p:cNvPicPr>
          <p:nvPr/>
        </p:nvPicPr>
        <p:blipFill>
          <a:blip r:embed="rId4"/>
          <a:srcRect/>
          <a:stretch>
            <a:fillRect/>
          </a:stretch>
        </p:blipFill>
        <p:spPr bwMode="auto">
          <a:xfrm>
            <a:off x="179388" y="1052513"/>
            <a:ext cx="2879725" cy="1079500"/>
          </a:xfrm>
          <a:prstGeom prst="rect">
            <a:avLst/>
          </a:prstGeom>
          <a:noFill/>
          <a:ln w="9525">
            <a:noFill/>
            <a:miter lim="800000"/>
            <a:headEnd/>
            <a:tailEnd/>
          </a:ln>
        </p:spPr>
      </p:pic>
      <p:sp>
        <p:nvSpPr>
          <p:cNvPr id="82948" name="Rectangle 7"/>
          <p:cNvSpPr>
            <a:spLocks noGrp="1" noChangeArrowheads="1"/>
          </p:cNvSpPr>
          <p:nvPr>
            <p:ph idx="1"/>
          </p:nvPr>
        </p:nvSpPr>
        <p:spPr>
          <a:xfrm>
            <a:off x="395288" y="1773238"/>
            <a:ext cx="8229600" cy="4525962"/>
          </a:xfrm>
        </p:spPr>
        <p:txBody>
          <a:bodyPr/>
          <a:lstStyle/>
          <a:p>
            <a:pPr marL="0" indent="0">
              <a:buFontTx/>
              <a:buNone/>
            </a:pPr>
            <a:endParaRPr lang="de-DE" altLang="de-DE" smtClean="0"/>
          </a:p>
          <a:p>
            <a:pPr marL="0" indent="0">
              <a:buFontTx/>
              <a:buNone/>
            </a:pPr>
            <a:endParaRPr lang="de-DE" altLang="de-DE" smtClean="0"/>
          </a:p>
          <a:p>
            <a:pPr marL="0" indent="0">
              <a:buFontTx/>
              <a:buNone/>
            </a:pPr>
            <a:r>
              <a:rPr lang="de-DE" altLang="de-DE" sz="4000" smtClean="0"/>
              <a:t>            Mitgliederwerbung vor Ort!</a:t>
            </a:r>
          </a:p>
          <a:p>
            <a:pPr marL="0" indent="0">
              <a:buFontTx/>
              <a:buNone/>
            </a:pPr>
            <a:r>
              <a:rPr lang="de-DE" altLang="de-DE" sz="4000" smtClean="0"/>
              <a:t>  </a:t>
            </a:r>
          </a:p>
          <a:p>
            <a:pPr marL="0" indent="0">
              <a:buFontTx/>
              <a:buNone/>
            </a:pPr>
            <a:r>
              <a:rPr lang="de-DE" altLang="de-DE" sz="4000" smtClean="0"/>
              <a:t>    		Benutzen Sie die neue  			  Präsentationsmappe</a:t>
            </a:r>
          </a:p>
        </p:txBody>
      </p:sp>
    </p:spTree>
  </p:cSld>
  <p:clrMapOvr>
    <a:masterClrMapping/>
  </p:clrMapOvr>
  <p:transition spd="med">
    <p:fad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a:extLst>
              <a:ext uri="{FF2B5EF4-FFF2-40B4-BE49-F238E27FC236}"/>
            </a:extLst>
          </p:cNvPr>
          <p:cNvSpPr>
            <a:spLocks noGrp="1" noChangeArrowheads="1"/>
          </p:cNvSpPr>
          <p:nvPr>
            <p:ph type="title"/>
          </p:nvPr>
        </p:nvSpPr>
        <p:spPr/>
        <p:txBody>
          <a:bodyPr rtlCol="0">
            <a:normAutofit fontScale="90000"/>
          </a:bodyPr>
          <a:lstStyle/>
          <a:p>
            <a:pPr eaLnBrk="1" fontAlgn="auto" hangingPunct="1">
              <a:spcAft>
                <a:spcPts val="0"/>
              </a:spcAft>
              <a:defRPr/>
            </a:pPr>
            <a:r>
              <a:rPr lang="de-DE" sz="4000" dirty="0"/>
              <a:t>Verband Wohneigentum</a:t>
            </a:r>
            <a:br>
              <a:rPr lang="de-DE" sz="4000" dirty="0"/>
            </a:br>
            <a:r>
              <a:rPr lang="de-DE" sz="4000" dirty="0"/>
              <a:t>im Internet</a:t>
            </a:r>
          </a:p>
        </p:txBody>
      </p:sp>
      <p:sp>
        <p:nvSpPr>
          <p:cNvPr id="84994" name="Rectangle 3"/>
          <p:cNvSpPr>
            <a:spLocks noGrp="1" noChangeArrowheads="1"/>
          </p:cNvSpPr>
          <p:nvPr>
            <p:ph idx="1"/>
          </p:nvPr>
        </p:nvSpPr>
        <p:spPr>
          <a:xfrm>
            <a:off x="457200" y="1600200"/>
            <a:ext cx="8229600" cy="4133850"/>
          </a:xfrm>
        </p:spPr>
        <p:txBody>
          <a:bodyPr/>
          <a:lstStyle/>
          <a:p>
            <a:pPr eaLnBrk="1" hangingPunct="1"/>
            <a:r>
              <a:rPr lang="de-DE" altLang="de-DE" smtClean="0">
                <a:hlinkClick r:id="rId3"/>
              </a:rPr>
              <a:t>www.wohneigentum.nrw</a:t>
            </a:r>
            <a:r>
              <a:rPr lang="de-DE" altLang="de-DE" smtClean="0"/>
              <a:t> </a:t>
            </a:r>
          </a:p>
          <a:p>
            <a:pPr eaLnBrk="1" hangingPunct="1"/>
            <a:r>
              <a:rPr lang="de-DE" altLang="de-DE" smtClean="0">
                <a:hlinkClick r:id="rId4"/>
              </a:rPr>
              <a:t>www.gartenberatung.de</a:t>
            </a:r>
            <a:endParaRPr lang="de-DE" altLang="de-DE" smtClean="0"/>
          </a:p>
          <a:p>
            <a:pPr eaLnBrk="1" hangingPunct="1"/>
            <a:r>
              <a:rPr lang="de-DE" altLang="de-DE" smtClean="0">
                <a:hlinkClick r:id="rId5"/>
              </a:rPr>
              <a:t>www.vwnrw.de</a:t>
            </a:r>
            <a:endParaRPr lang="de-DE" altLang="de-DE" smtClean="0"/>
          </a:p>
          <a:p>
            <a:pPr eaLnBrk="1" hangingPunct="1"/>
            <a:r>
              <a:rPr lang="de-DE" altLang="de-DE" smtClean="0">
                <a:hlinkClick r:id="rId6"/>
              </a:rPr>
              <a:t>www.DAVOweb.de</a:t>
            </a:r>
            <a:r>
              <a:rPr lang="de-DE" altLang="de-DE" smtClean="0"/>
              <a:t> </a:t>
            </a:r>
          </a:p>
          <a:p>
            <a:pPr eaLnBrk="1" hangingPunct="1"/>
            <a:r>
              <a:rPr lang="de-DE" altLang="de-DE" smtClean="0"/>
              <a:t>www.wohneigentum.nrw/Veranstaltungen</a:t>
            </a:r>
          </a:p>
          <a:p>
            <a:pPr eaLnBrk="1" hangingPunct="1"/>
            <a:endParaRPr lang="de-DE" altLang="de-DE" smtClean="0"/>
          </a:p>
        </p:txBody>
      </p:sp>
    </p:spTree>
  </p:cSld>
  <p:clrMapOvr>
    <a:masterClrMapping/>
  </p:clrMapOvr>
  <p:transition spd="med">
    <p:fad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Rectangle 2"/>
          <p:cNvSpPr>
            <a:spLocks noGrp="1"/>
          </p:cNvSpPr>
          <p:nvPr>
            <p:ph type="title" idx="4294967295"/>
          </p:nvPr>
        </p:nvSpPr>
        <p:spPr/>
        <p:txBody>
          <a:bodyPr/>
          <a:lstStyle/>
          <a:p>
            <a:r>
              <a:rPr lang="de-DE" smtClean="0"/>
              <a:t>Webseminar</a:t>
            </a:r>
          </a:p>
        </p:txBody>
      </p:sp>
      <p:sp>
        <p:nvSpPr>
          <p:cNvPr id="87042" name="Rectangle 3"/>
          <p:cNvSpPr>
            <a:spLocks noGrp="1"/>
          </p:cNvSpPr>
          <p:nvPr>
            <p:ph type="body" idx="4294967295"/>
          </p:nvPr>
        </p:nvSpPr>
        <p:spPr/>
        <p:txBody>
          <a:bodyPr/>
          <a:lstStyle/>
          <a:p>
            <a:r>
              <a:rPr lang="de-DE" smtClean="0"/>
              <a:t>24.3.  	Datenschutz in der Gemeinschaft</a:t>
            </a:r>
          </a:p>
          <a:p>
            <a:r>
              <a:rPr lang="de-DE" smtClean="0"/>
              <a:t>2.4.	Kein oder nicht ausreichend   			besetzter Vorstand</a:t>
            </a:r>
          </a:p>
          <a:p>
            <a:r>
              <a:rPr lang="de-DE" smtClean="0"/>
              <a:t>9.4.	Haftung im Verein</a:t>
            </a:r>
          </a:p>
          <a:p>
            <a:r>
              <a:rPr lang="de-DE" smtClean="0"/>
              <a:t>21.5.	Veranstaltung und Feste feiern</a:t>
            </a:r>
          </a:p>
          <a:p>
            <a:pPr lvl="4">
              <a:buFont typeface="Arial" charset="0"/>
              <a:buNone/>
            </a:pPr>
            <a:endParaRPr lang="de-DE" sz="3200" smtClean="0"/>
          </a:p>
          <a:p>
            <a:pPr lvl="4">
              <a:buFont typeface="Arial" charset="0"/>
              <a:buNone/>
            </a:pPr>
            <a:r>
              <a:rPr lang="de-DE" sz="3200" smtClean="0"/>
              <a:t>18.00 bis 20.00 Uhr Online</a:t>
            </a:r>
            <a:endParaRPr lang="de-DE" smtClean="0"/>
          </a:p>
        </p:txBody>
      </p:sp>
    </p:spTree>
  </p:cSld>
  <p:clrMapOvr>
    <a:masterClrMapping/>
  </p:clrMapOvr>
  <p:transition spd="med">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Titel 1"/>
          <p:cNvSpPr>
            <a:spLocks noGrp="1"/>
          </p:cNvSpPr>
          <p:nvPr>
            <p:ph type="title"/>
          </p:nvPr>
        </p:nvSpPr>
        <p:spPr/>
        <p:txBody>
          <a:bodyPr/>
          <a:lstStyle/>
          <a:p>
            <a:endParaRPr lang="de-DE" smtClean="0"/>
          </a:p>
        </p:txBody>
      </p:sp>
      <p:sp>
        <p:nvSpPr>
          <p:cNvPr id="91138" name="Inhaltsplatzhalter 2"/>
          <p:cNvSpPr>
            <a:spLocks noGrp="1"/>
          </p:cNvSpPr>
          <p:nvPr>
            <p:ph idx="1"/>
          </p:nvPr>
        </p:nvSpPr>
        <p:spPr>
          <a:xfrm>
            <a:off x="457200" y="1600200"/>
            <a:ext cx="8229600" cy="4133850"/>
          </a:xfrm>
        </p:spPr>
        <p:txBody>
          <a:bodyPr/>
          <a:lstStyle/>
          <a:p>
            <a:endParaRPr lang="de-DE" smtClean="0"/>
          </a:p>
          <a:p>
            <a:pPr>
              <a:buFontTx/>
              <a:buNone/>
            </a:pPr>
            <a:r>
              <a:rPr lang="de-DE" sz="4000" smtClean="0"/>
              <a:t>               Vielen Dank</a:t>
            </a:r>
          </a:p>
          <a:p>
            <a:pPr>
              <a:buFontTx/>
              <a:buNone/>
            </a:pPr>
            <a:r>
              <a:rPr lang="de-DE" sz="4000" smtClean="0"/>
              <a:t> </a:t>
            </a:r>
          </a:p>
          <a:p>
            <a:pPr marL="457200" lvl="1" indent="0">
              <a:buFont typeface="Arial" charset="0"/>
              <a:buNone/>
            </a:pPr>
            <a:r>
              <a:rPr lang="de-DE" sz="3600" smtClean="0"/>
              <a:t>     für Ihre Aufmerksamkeit</a:t>
            </a:r>
          </a:p>
          <a:p>
            <a:pPr marL="457200" lvl="1" indent="0">
              <a:buFont typeface="Arial" charset="0"/>
              <a:buNone/>
            </a:pPr>
            <a:endParaRPr lang="de-DE" sz="3600" smtClean="0"/>
          </a:p>
          <a:p>
            <a:pPr marL="457200" lvl="1" indent="0">
              <a:buFont typeface="Arial" charset="0"/>
              <a:buNone/>
            </a:pPr>
            <a:endParaRPr lang="de-DE" b="1" smtClean="0"/>
          </a:p>
        </p:txBody>
      </p:sp>
      <p:sp>
        <p:nvSpPr>
          <p:cNvPr id="4" name="Fußzeilenplatzhalter 3"/>
          <p:cNvSpPr>
            <a:spLocks noGrp="1"/>
          </p:cNvSpPr>
          <p:nvPr>
            <p:ph type="ftr" sz="quarter" idx="10"/>
          </p:nvPr>
        </p:nvSpPr>
        <p:spPr/>
        <p:txBody>
          <a:bodyPr/>
          <a:lstStyle/>
          <a:p>
            <a:pPr>
              <a:defRPr/>
            </a:pPr>
            <a:r>
              <a:rPr lang="de-DE" dirty="0" smtClean="0"/>
              <a:t>www.wohneigentum.nrw</a:t>
            </a:r>
            <a:endParaRPr lang="de-DE" dirty="0"/>
          </a:p>
        </p:txBody>
      </p:sp>
    </p:spTree>
  </p:cSld>
  <p:clrMapOvr>
    <a:masterClrMapping/>
  </p:clrMapOvr>
  <p:transition spd="med">
    <p:fade/>
  </p:transition>
</p:sld>
</file>

<file path=ppt/theme/theme1.xml><?xml version="1.0" encoding="utf-8"?>
<a:theme xmlns:a="http://schemas.openxmlformats.org/drawingml/2006/main" name="Neupositionierung-KV-Do">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Larissa-Desig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VWNRW</Template>
  <TotalTime>0</TotalTime>
  <Words>1461</Words>
  <Application>Microsoft Office PowerPoint</Application>
  <PresentationFormat>Bildschirmpräsentation (4:3)</PresentationFormat>
  <Paragraphs>337</Paragraphs>
  <Slides>34</Slides>
  <Notes>34</Notes>
  <HiddenSlides>0</HiddenSlides>
  <MMClips>0</MMClips>
  <ScaleCrop>false</ScaleCrop>
  <HeadingPairs>
    <vt:vector size="6" baseType="variant">
      <vt:variant>
        <vt:lpstr>Verwendete Schriftarten</vt:lpstr>
      </vt:variant>
      <vt:variant>
        <vt:i4>4</vt:i4>
      </vt:variant>
      <vt:variant>
        <vt:lpstr>Entwurfsvorlage</vt:lpstr>
      </vt:variant>
      <vt:variant>
        <vt:i4>6</vt:i4>
      </vt:variant>
      <vt:variant>
        <vt:lpstr>Folientitel</vt:lpstr>
      </vt:variant>
      <vt:variant>
        <vt:i4>34</vt:i4>
      </vt:variant>
    </vt:vector>
  </HeadingPairs>
  <TitlesOfParts>
    <vt:vector size="44" baseType="lpstr">
      <vt:lpstr>Arial</vt:lpstr>
      <vt:lpstr>Calibri</vt:lpstr>
      <vt:lpstr>Frutiger Linotype</vt:lpstr>
      <vt:lpstr>Wingdings</vt:lpstr>
      <vt:lpstr>Neupositionierung-KV-Do</vt:lpstr>
      <vt:lpstr>Neupositionierung-KV-Do</vt:lpstr>
      <vt:lpstr>Neupositionierung-KV-Do</vt:lpstr>
      <vt:lpstr>Neupositionierung-KV-Do</vt:lpstr>
      <vt:lpstr>Neupositionierung-KV-Do</vt:lpstr>
      <vt:lpstr>Neupositionierung-KV-Do</vt:lpstr>
      <vt:lpstr>Folie 1</vt:lpstr>
      <vt:lpstr>Folie 2</vt:lpstr>
      <vt:lpstr>VERBAND WOHNEIGENTUM NORDRHEIN-WESTFALEN E.V.</vt:lpstr>
      <vt:lpstr>Der Verband stellt sich vor</vt:lpstr>
      <vt:lpstr>Verband Wohneigentum Nordrhein-Westfalen e.V.</vt:lpstr>
      <vt:lpstr>Folie 6</vt:lpstr>
      <vt:lpstr>Folie 7</vt:lpstr>
      <vt:lpstr>Folie 8</vt:lpstr>
      <vt:lpstr>Ziele und Aufgaben</vt:lpstr>
      <vt:lpstr>Die Leistungen</vt:lpstr>
      <vt:lpstr>Weitere Leistungen die im Mitgliedsbeitrag enthalten sind</vt:lpstr>
      <vt:lpstr>Partner</vt:lpstr>
      <vt:lpstr>Mitgliedschaft</vt:lpstr>
      <vt:lpstr>Beratungen</vt:lpstr>
      <vt:lpstr>Folie 15</vt:lpstr>
      <vt:lpstr>Folie 16</vt:lpstr>
      <vt:lpstr>Gartenberatung</vt:lpstr>
      <vt:lpstr>Folie 18</vt:lpstr>
      <vt:lpstr>Folie 19</vt:lpstr>
      <vt:lpstr>Energie Beratung</vt:lpstr>
      <vt:lpstr>Solarstromberatung</vt:lpstr>
      <vt:lpstr>Beratung</vt:lpstr>
      <vt:lpstr>Folie 23</vt:lpstr>
      <vt:lpstr>Versicherungen</vt:lpstr>
      <vt:lpstr>Haftpflichtversicherungen</vt:lpstr>
      <vt:lpstr>Provinzial Versicherung</vt:lpstr>
      <vt:lpstr>Unfallversicherung</vt:lpstr>
      <vt:lpstr>Folie 28</vt:lpstr>
      <vt:lpstr>Hinweise für und bei Veranstaltungen</vt:lpstr>
      <vt:lpstr>Folie 30</vt:lpstr>
      <vt:lpstr>Folie 31</vt:lpstr>
      <vt:lpstr>Verband Wohneigentum im Internet</vt:lpstr>
      <vt:lpstr>Webseminar</vt:lpstr>
      <vt:lpstr>Folie 34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Verband Wohneigentum Westfalen – Lippe e.V.</dc:title>
  <dc:creator>JohannesTreiling</dc:creator>
  <cp:lastModifiedBy>reinhardpost@gmx.de</cp:lastModifiedBy>
  <cp:revision>168</cp:revision>
  <cp:lastPrinted>2013-03-12T10:39:27Z</cp:lastPrinted>
  <dcterms:created xsi:type="dcterms:W3CDTF">2009-06-24T08:10:12Z</dcterms:created>
  <dcterms:modified xsi:type="dcterms:W3CDTF">2025-03-20T11:18:24Z</dcterms:modified>
</cp:coreProperties>
</file>