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</p:sldIdLst>
  <p:sldSz cx="6858000" cy="9906000" type="A4"/>
  <p:notesSz cx="6889750" cy="9671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6374" autoAdjust="0"/>
  </p:normalViewPr>
  <p:slideViewPr>
    <p:cSldViewPr snapToGrid="0">
      <p:cViewPr varScale="1">
        <p:scale>
          <a:sx n="59" d="100"/>
          <a:sy n="59" d="100"/>
        </p:scale>
        <p:origin x="2597" y="10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12231"/>
            <a:ext cx="6877353" cy="9930462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3473216"/>
            <a:ext cx="4370039" cy="237799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5851205"/>
            <a:ext cx="4370039" cy="1584410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658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5909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901254"/>
            <a:ext cx="4760786" cy="263839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12428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4284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190782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20851"/>
            <a:ext cx="2316082" cy="560556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3120853"/>
            <a:ext cx="2316083" cy="560556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448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471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80533"/>
            <a:ext cx="4760786" cy="190782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1420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030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164650"/>
            <a:ext cx="2092637" cy="1846673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743781"/>
            <a:ext cx="2539528" cy="7982631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4011323"/>
            <a:ext cx="2092637" cy="373309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90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934200"/>
            <a:ext cx="4760786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880533"/>
            <a:ext cx="4760786" cy="555492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7752822"/>
            <a:ext cx="4760786" cy="97359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0324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4916311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5087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5246511"/>
            <a:ext cx="4064853" cy="550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1605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90649"/>
            <a:ext cx="4760786" cy="3748998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8479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6658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880533"/>
            <a:ext cx="4756099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0595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1681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880534"/>
            <a:ext cx="734109" cy="7585429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880534"/>
            <a:ext cx="3896270" cy="758542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296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12231"/>
            <a:ext cx="6877354" cy="9930462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0853"/>
            <a:ext cx="4760786" cy="5605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8726414"/>
            <a:ext cx="51309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7A9B6-2CEC-48C0-A69F-7604D3E7A7C1}" type="datetimeFigureOut">
              <a:rPr lang="de-DE" smtClean="0"/>
              <a:t>18.11.2025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8726414"/>
            <a:ext cx="346723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8726414"/>
            <a:ext cx="38447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275ABF35-8B91-4AF2-9860-4F86771829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245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s://www.verband-wohneigentum.de/schorkendorf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sgschorkendorf@verband-wohneigentum.de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0C8047-F162-034F-4D6C-F21487AB5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099" y="101202"/>
            <a:ext cx="4760786" cy="24130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Siedlergemeinschaft </a:t>
            </a:r>
            <a:r>
              <a:rPr lang="de-DE" sz="1000" dirty="0" err="1">
                <a:solidFill>
                  <a:schemeClr val="tx1"/>
                </a:solidFill>
              </a:rPr>
              <a:t>Schorkendorf</a:t>
            </a:r>
            <a:r>
              <a:rPr lang="de-DE" sz="1000" dirty="0">
                <a:solidFill>
                  <a:schemeClr val="tx1"/>
                </a:solidFill>
              </a:rPr>
              <a:t> e.V. lädt ein: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0002F46-93FD-D1F6-4E31-74A98E1A8BD3}"/>
              </a:ext>
            </a:extLst>
          </p:cNvPr>
          <p:cNvSpPr txBox="1"/>
          <p:nvPr/>
        </p:nvSpPr>
        <p:spPr>
          <a:xfrm>
            <a:off x="214186" y="9430820"/>
            <a:ext cx="483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0" i="0" u="none" strike="noStrike" dirty="0">
                <a:effectLst/>
                <a:latin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sgschorkendorf@verband-wohneigentum.de</a:t>
            </a:r>
            <a:br>
              <a:rPr lang="de-DE" sz="900" dirty="0"/>
            </a:br>
            <a:r>
              <a:rPr lang="de-DE" sz="900" b="0" i="0" u="none" strike="noStrike" dirty="0">
                <a:effectLst/>
                <a:latin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https://www.verband-wohneigentum.de/schorkendorf</a:t>
            </a:r>
            <a:endParaRPr lang="de-DE" sz="900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397A519-F17B-C03F-9FE0-74ADAD609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9102597"/>
            <a:ext cx="1604647" cy="65644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96F35A9-3008-99EE-4733-37EB53D84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993" y="8204959"/>
            <a:ext cx="781871" cy="1030316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0B17820F-9347-D008-2AB7-69E66EBD10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1029" y="8204959"/>
            <a:ext cx="781871" cy="745625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392C58CF-EB22-B634-B41D-01BF0DE474A9}"/>
              </a:ext>
            </a:extLst>
          </p:cNvPr>
          <p:cNvSpPr txBox="1"/>
          <p:nvPr/>
        </p:nvSpPr>
        <p:spPr>
          <a:xfrm>
            <a:off x="1201029" y="8950584"/>
            <a:ext cx="2329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Facebook      Instagramm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8F468022-73B3-D524-D884-EBD4C6FA8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9065" y="8202468"/>
            <a:ext cx="781872" cy="740172"/>
          </a:xfrm>
          <a:prstGeom prst="rect">
            <a:avLst/>
          </a:prstGeom>
        </p:spPr>
      </p:pic>
      <p:pic>
        <p:nvPicPr>
          <p:cNvPr id="3" name="Bild 3">
            <a:extLst>
              <a:ext uri="{FF2B5EF4-FFF2-40B4-BE49-F238E27FC236}">
                <a16:creationId xmlns:a16="http://schemas.microsoft.com/office/drawing/2014/main" id="{CE43B6B4-D8A7-ACD8-148B-E4BEFD8931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247" y="851081"/>
            <a:ext cx="2405380" cy="171704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2461FE-D389-5830-E8E3-9A127CB61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02260"/>
            <a:ext cx="401072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37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3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8AECD99-7471-66D9-BB0D-DEBBB6992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531" y="2363115"/>
            <a:ext cx="5864469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36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3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SCHNAUZ-TURNIER </a:t>
            </a:r>
            <a:r>
              <a:rPr kumimoji="0" lang="de-DE" altLang="de-DE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(für Jung und Alt)</a:t>
            </a:r>
            <a:endParaRPr kumimoji="0" lang="de-DE" altLang="de-D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3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 </a:t>
            </a:r>
            <a:r>
              <a:rPr kumimoji="0" lang="de-DE" altLang="de-DE" sz="3600" b="1" i="1" u="none" strike="noStrike" cap="none" normalizeH="0" baseline="0" dirty="0">
                <a:ln>
                  <a:noFill/>
                </a:ln>
                <a:solidFill>
                  <a:srgbClr val="538135"/>
                </a:solidFill>
                <a:effectLst/>
                <a:latin typeface="Bahnschrift Ligh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SG </a:t>
            </a:r>
            <a:r>
              <a:rPr kumimoji="0" lang="de-DE" altLang="de-DE" sz="3600" b="1" i="1" u="none" strike="noStrike" cap="none" normalizeH="0" baseline="0" dirty="0" err="1">
                <a:ln>
                  <a:noFill/>
                </a:ln>
                <a:solidFill>
                  <a:srgbClr val="538135"/>
                </a:solidFill>
                <a:effectLst/>
                <a:latin typeface="Bahnschrift Ligh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Schorkendorf</a:t>
            </a:r>
            <a:r>
              <a:rPr kumimoji="0" lang="de-DE" altLang="de-DE" sz="3600" b="1" i="1" u="none" strike="noStrike" cap="none" normalizeH="0" baseline="0" dirty="0">
                <a:ln>
                  <a:noFill/>
                </a:ln>
                <a:solidFill>
                  <a:srgbClr val="538135"/>
                </a:solidFill>
                <a:effectLst/>
                <a:latin typeface="Bahnschrift Ligh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e.V.</a:t>
            </a:r>
            <a:endParaRPr kumimoji="0" lang="de-DE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Ort: Radsporthalle </a:t>
            </a:r>
            <a:r>
              <a:rPr kumimoji="0" lang="de-DE" altLang="de-DE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Schorkendorf</a:t>
            </a:r>
            <a:endParaRPr kumimoji="0" lang="de-DE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Lindenstrasse</a:t>
            </a:r>
            <a:r>
              <a:rPr kumimoji="0" lang="de-DE" altLang="de-DE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30, 96482 Ahorn OT </a:t>
            </a:r>
            <a:r>
              <a:rPr kumimoji="0" lang="de-DE" altLang="de-DE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Schorkendorf</a:t>
            </a:r>
            <a:endParaRPr kumimoji="0" lang="de-DE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2600" b="1" i="1" dirty="0">
                <a:solidFill>
                  <a:srgbClr val="EE0000"/>
                </a:solidFill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1</a:t>
            </a:r>
            <a:r>
              <a:rPr kumimoji="0" lang="de-DE" altLang="de-DE" sz="2600" b="1" i="1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.-3. Platz Geldpreise !!!</a:t>
            </a:r>
            <a:endParaRPr kumimoji="0" lang="de-DE" altLang="de-DE" sz="1200" b="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 Platz 4. weitere Sachpreise zu gewinnen !!!</a:t>
            </a:r>
            <a:endParaRPr kumimoji="0" lang="de-DE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F5990D4-FBF6-22FB-8FBC-6AD2DC514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703" y="5557726"/>
            <a:ext cx="603886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Datum: </a:t>
            </a:r>
            <a:r>
              <a:rPr kumimoji="0" lang="de-DE" altLang="de-DE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07.02.2026</a:t>
            </a: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Beginn: </a:t>
            </a:r>
            <a:r>
              <a:rPr kumimoji="0" lang="de-DE" altLang="de-DE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 Uhr</a:t>
            </a: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Startgeb</a:t>
            </a: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hr: 8,- Euro</a:t>
            </a:r>
            <a:endParaRPr kumimoji="0" lang="de-DE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Condensed" panose="020B0502040204020203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</a:rPr>
              <a:t>Für das leibliche Wohl wird bestens gesorgt !!!</a:t>
            </a:r>
            <a:endParaRPr kumimoji="0" lang="de-DE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rgbClr val="EE0000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</a:rPr>
              <a:t>Um einen von 80 Startplätze zu garantieren wird um Anmeldung gebeten !!!</a:t>
            </a:r>
            <a:endParaRPr kumimoji="0" lang="de-DE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ahnschrift Condensed" panose="020B0502040204020203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</a:rPr>
              <a:t>Anmeldung unter: 0151/54669728 (gern auch SMS oder </a:t>
            </a:r>
            <a:r>
              <a:rPr kumimoji="0" lang="de-DE" altLang="de-DE" sz="2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</a:rPr>
              <a:t>Whatsapp</a:t>
            </a: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ahnschrift Condensed" panose="020B0502040204020203" pitchFamily="34" charset="0"/>
                <a:ea typeface="Times New Roman" panose="02020603050405020304" pitchFamily="18" charset="0"/>
              </a:rPr>
              <a:t> möglich)         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17217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113</Words>
  <Application>Microsoft Office PowerPoint</Application>
  <PresentationFormat>A4-Papier (210 x 297 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12" baseType="lpstr">
      <vt:lpstr>Arial</vt:lpstr>
      <vt:lpstr>Bahnschrift Condensed</vt:lpstr>
      <vt:lpstr>Bahnschrift Light Condensed</vt:lpstr>
      <vt:lpstr>Bahnschrift Light SemiCondensed</vt:lpstr>
      <vt:lpstr>Bahnschrift SemiBold SemiConden</vt:lpstr>
      <vt:lpstr>Calibri</vt:lpstr>
      <vt:lpstr>open sans</vt:lpstr>
      <vt:lpstr>Times New Roman</vt:lpstr>
      <vt:lpstr>Trebuchet MS</vt:lpstr>
      <vt:lpstr>Wingdings 3</vt:lpstr>
      <vt:lpstr>Facette</vt:lpstr>
      <vt:lpstr>Siedlergemeinschaft Schorkendorf e.V. lädt ein: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Viktoria Leh</dc:creator>
  <cp:lastModifiedBy>Finja Moosburger</cp:lastModifiedBy>
  <cp:revision>32</cp:revision>
  <cp:lastPrinted>2025-11-18T18:31:39Z</cp:lastPrinted>
  <dcterms:created xsi:type="dcterms:W3CDTF">2024-04-26T18:32:01Z</dcterms:created>
  <dcterms:modified xsi:type="dcterms:W3CDTF">2025-11-18T18:31:52Z</dcterms:modified>
</cp:coreProperties>
</file>